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colors22.xml" ContentType="application/vnd.openxmlformats-officedocument.drawingml.diagramColors+xml"/>
  <Override PartName="/ppt/diagrams/data35.xml" ContentType="application/vnd.openxmlformats-officedocument.drawingml.diagramData+xml"/>
  <Override PartName="/ppt/slides/slide36.xml" ContentType="application/vnd.openxmlformats-officedocument.presentationml.slid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diagrams/quickStyle39.xml" ContentType="application/vnd.openxmlformats-officedocument.drawingml.diagramStyle+xml"/>
  <Override PartName="/ppt/slides/slide25.xml" ContentType="application/vnd.openxmlformats-officedocument.presentationml.slid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notesSlides/notesSlide16.xml" ContentType="application/vnd.openxmlformats-officedocument.presentationml.notesSlide+xml"/>
  <Override PartName="/ppt/diagrams/layout39.xml" ContentType="application/vnd.openxmlformats-officedocument.drawingml.diagramLayout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diagrams/quickStyle31.xml" ContentType="application/vnd.openxmlformats-officedocument.drawingml.diagramStyle+xml"/>
  <Override PartName="/ppt/diagrams/drawing32.xml" ContentType="application/vnd.ms-office.drawingml.diagramDrawing+xml"/>
  <Override PartName="/ppt/diagrams/colors3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diagrams/colors4.xml" ContentType="application/vnd.openxmlformats-officedocument.drawingml.diagramColors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layout3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Override PartName="/ppt/diagrams/layout20.xml" ContentType="application/vnd.openxmlformats-officedocument.drawingml.diagram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30.xml" ContentType="application/vnd.openxmlformats-officedocument.drawingml.diagramColors+xml"/>
  <Override PartName="/ppt/diagrams/data32.xml" ContentType="application/vnd.openxmlformats-officedocument.drawingml.diagramData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36.xml" ContentType="application/vnd.openxmlformats-officedocument.drawingml.diagramStyle+xml"/>
  <Override PartName="/ppt/diagrams/drawing37.xml" ContentType="application/vnd.ms-office.drawingml.diagramDrawing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quickStyle25.xml" ContentType="application/vnd.openxmlformats-officedocument.drawingml.diagramStyle+xml"/>
  <Override PartName="/ppt/diagrams/drawing26.xml" ContentType="application/vnd.ms-office.drawingml.diagramDrawing+xml"/>
  <Override PartName="/ppt/notesSlides/notesSlide13.xml" ContentType="application/vnd.openxmlformats-officedocument.presentationml.notesSlide+xml"/>
  <Override PartName="/ppt/diagrams/layout36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drawing8.xml" ContentType="application/vnd.ms-office.drawingml.diagramDrawing+xml"/>
  <Override PartName="/ppt/diagrams/layout25.xml" ContentType="application/vnd.openxmlformats-officedocument.drawingml.diagramLayout+xml"/>
  <Override PartName="/ppt/diagrams/quickStyle8.xml" ContentType="application/vnd.openxmlformats-officedocument.drawingml.diagramStyle+xml"/>
  <Override PartName="/ppt/diagrams/layout14.xml" ContentType="application/vnd.openxmlformats-officedocument.drawingml.diagramLayout+xml"/>
  <Override PartName="/ppt/diagrams/colors35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ppt/diagrams/data37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diagrams/colors3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diagrams/data33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Override PartName="/ppt/diagrams/quickStyle37.xml" ContentType="application/vnd.openxmlformats-officedocument.drawingml.diagramStyle+xml"/>
  <Override PartName="/ppt/diagrams/drawing38.xml" ContentType="application/vnd.ms-office.drawingml.diagramDrawing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notesSlides/notesSlide14.xml" ContentType="application/vnd.openxmlformats-officedocument.presentationml.notesSlide+xml"/>
  <Override PartName="/ppt/diagrams/quickStyle33.xml" ContentType="application/vnd.openxmlformats-officedocument.drawingml.diagramStyle+xml"/>
  <Override PartName="/ppt/diagrams/drawing34.xml" ContentType="application/vnd.ms-office.drawingml.diagramDrawing+xml"/>
  <Override PartName="/ppt/diagrams/layout37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notesSlides/notesSlide9.xml" ContentType="application/vnd.openxmlformats-officedocument.presentationml.notesSlide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drawing30.xml" ContentType="application/vnd.ms-office.drawingml.diagramDrawing+xml"/>
  <Override PartName="/ppt/diagrams/layout33.xml" ContentType="application/vnd.openxmlformats-officedocument.drawingml.diagramLayout+xml"/>
  <Override PartName="/ppt/diagrams/colors36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notesSlides/notesSlide5.xml" ContentType="application/vnd.openxmlformats-officedocument.presentationml.notesSlide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data38.xml" ContentType="application/vnd.openxmlformats-officedocument.drawingml.diagramData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diagrams/data16.xml" ContentType="application/vnd.openxmlformats-officedocument.drawingml.diagramData+xml"/>
  <Override PartName="/ppt/diagrams/colors32.xml" ContentType="application/vnd.openxmlformats-officedocument.drawingml.diagramColors+xml"/>
  <Override PartName="/ppt/diagrams/data34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slides/slide24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ata30.xml" ContentType="application/vnd.openxmlformats-officedocument.drawingml.diagramData+xml"/>
  <Override PartName="/ppt/diagrams/quickStyle38.xml" ContentType="application/vnd.openxmlformats-officedocument.drawingml.diagramStyle+xml"/>
  <Override PartName="/ppt/diagrams/drawing39.xml" ContentType="application/vnd.ms-office.drawingml.diagramDrawing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27.xml" ContentType="application/vnd.openxmlformats-officedocument.drawingml.diagramStyle+xml"/>
  <Override PartName="/ppt/diagrams/drawing28.xml" ContentType="application/vnd.ms-office.drawingml.diagramDrawing+xml"/>
  <Override PartName="/ppt/notesSlides/notesSlide15.xml" ContentType="application/vnd.openxmlformats-officedocument.presentationml.notesSlide+xml"/>
  <Override PartName="/ppt/diagrams/layout38.xml" ContentType="application/vnd.openxmlformats-officedocument.drawingml.diagramLayout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quickStyle34.xml" ContentType="application/vnd.openxmlformats-officedocument.drawingml.diagramStyle+xml"/>
  <Override PartName="/ppt/diagrams/drawing35.xml" ContentType="application/vnd.ms-office.drawingml.diagramDrawing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notesSlides/notesSlide11.xml" ContentType="application/vnd.openxmlformats-officedocument.presentationml.notesSlide+xml"/>
  <Override PartName="/ppt/diagrams/layout34.xml" ContentType="application/vnd.openxmlformats-officedocument.drawingml.diagramLayout+xml"/>
  <Override PartName="/ppt/diagrams/colors37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diagrams/drawing20.xml" ContentType="application/vnd.ms-office.drawingml.diagramDrawing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diagrams/quickStyle30.xml" ContentType="application/vnd.openxmlformats-officedocument.drawingml.diagramStyle+xml"/>
  <Override PartName="/ppt/diagrams/drawing31.xml" ContentType="application/vnd.ms-office.drawingml.diagramDrawing+xml"/>
  <Override PartName="/ppt/diagrams/data39.xml" ContentType="application/vnd.openxmlformats-officedocument.drawingml.diagramData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diagrams/colors33.xml" ContentType="application/vnd.openxmlformats-officedocument.drawingml.diagramColors+xml"/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diagrams/data31.xml" ContentType="application/vnd.openxmlformats-officedocument.drawingml.diagramData+xml"/>
  <Override PartName="/ppt/slides/slide32.xml" ContentType="application/vnd.openxmlformats-officedocument.presentationml.slide+xml"/>
  <Override PartName="/ppt/diagrams/data20.xml" ContentType="application/vnd.openxmlformats-officedocument.drawingml.diagramData+xml"/>
  <Override PartName="/ppt/diagrams/quickStyle35.xml" ContentType="application/vnd.openxmlformats-officedocument.drawingml.diagramStyle+xml"/>
  <Override PartName="/ppt/diagrams/drawing36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24.xml" ContentType="application/vnd.openxmlformats-officedocument.drawingml.diagramStyle+xml"/>
  <Override PartName="/ppt/diagrams/drawing25.xml" ContentType="application/vnd.ms-office.drawingml.diagramDrawing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notesSlides/notesSlide12.xml" ContentType="application/vnd.openxmlformats-officedocument.presentationml.notesSlide+xml"/>
  <Override PartName="/ppt/diagrams/layout35.xml" ContentType="application/vnd.openxmlformats-officedocument.drawingml.diagramLayout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layout24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diagrams/colors34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diagrams/data36.xml" ContentType="application/vnd.openxmlformats-officedocument.drawingml.diagramData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diagrams/quickStyle29.xml" ContentType="application/vnd.openxmlformats-officedocument.drawingml.diagramStyle+xml"/>
  <Override PartName="/ppt/notesSlides/notesSlide17.xml" ContentType="application/vnd.openxmlformats-officedocument.presentationml.notesSlide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ppt/slides/slide40.xml" ContentType="application/vnd.openxmlformats-officedocument.presentationml.slide+xml"/>
  <Override PartName="/ppt/diagrams/layout18.xml" ContentType="application/vnd.openxmlformats-officedocument.drawingml.diagram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colors28.xml" ContentType="application/vnd.openxmlformats-officedocument.drawingml.diagramColors+xml"/>
  <Override PartName="/ppt/diagrams/quickStyle32.xml" ContentType="application/vnd.openxmlformats-officedocument.drawingml.diagramStyle+xml"/>
  <Override PartName="/ppt/diagrams/drawing33.xml" ContentType="application/vnd.ms-office.drawingml.diagramDrawing+xml"/>
  <Override PartName="/ppt/diagrams/colors3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layout3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47"/>
  </p:notesMasterIdLst>
  <p:sldIdLst>
    <p:sldId id="280" r:id="rId2"/>
    <p:sldId id="328" r:id="rId3"/>
    <p:sldId id="281" r:id="rId4"/>
    <p:sldId id="351" r:id="rId5"/>
    <p:sldId id="307" r:id="rId6"/>
    <p:sldId id="355" r:id="rId7"/>
    <p:sldId id="356" r:id="rId8"/>
    <p:sldId id="283" r:id="rId9"/>
    <p:sldId id="284" r:id="rId10"/>
    <p:sldId id="352" r:id="rId11"/>
    <p:sldId id="286" r:id="rId12"/>
    <p:sldId id="353" r:id="rId13"/>
    <p:sldId id="293" r:id="rId14"/>
    <p:sldId id="295" r:id="rId15"/>
    <p:sldId id="296" r:id="rId16"/>
    <p:sldId id="297" r:id="rId17"/>
    <p:sldId id="362" r:id="rId18"/>
    <p:sldId id="354" r:id="rId19"/>
    <p:sldId id="357" r:id="rId20"/>
    <p:sldId id="358" r:id="rId21"/>
    <p:sldId id="359" r:id="rId22"/>
    <p:sldId id="335" r:id="rId23"/>
    <p:sldId id="336" r:id="rId24"/>
    <p:sldId id="337" r:id="rId25"/>
    <p:sldId id="338" r:id="rId26"/>
    <p:sldId id="339" r:id="rId27"/>
    <p:sldId id="360" r:id="rId28"/>
    <p:sldId id="361" r:id="rId29"/>
    <p:sldId id="319" r:id="rId30"/>
    <p:sldId id="364" r:id="rId31"/>
    <p:sldId id="365" r:id="rId32"/>
    <p:sldId id="366" r:id="rId33"/>
    <p:sldId id="367" r:id="rId34"/>
    <p:sldId id="368" r:id="rId35"/>
    <p:sldId id="369" r:id="rId36"/>
    <p:sldId id="370" r:id="rId37"/>
    <p:sldId id="371" r:id="rId38"/>
    <p:sldId id="372" r:id="rId39"/>
    <p:sldId id="373" r:id="rId40"/>
    <p:sldId id="374" r:id="rId41"/>
    <p:sldId id="375" r:id="rId42"/>
    <p:sldId id="376" r:id="rId43"/>
    <p:sldId id="377" r:id="rId44"/>
    <p:sldId id="378" r:id="rId45"/>
    <p:sldId id="270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59" autoAdjust="0"/>
  </p:normalViewPr>
  <p:slideViewPr>
    <p:cSldViewPr>
      <p:cViewPr varScale="1">
        <p:scale>
          <a:sx n="104" d="100"/>
          <a:sy n="104" d="100"/>
        </p:scale>
        <p:origin x="-17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2352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8F5FF8-1DFD-466D-A309-F188E0EC3392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4AF487-5F9D-471C-B35C-073CAC0007B8}">
      <dgm:prSet/>
      <dgm:spPr/>
      <dgm:t>
        <a:bodyPr/>
        <a:lstStyle/>
        <a:p>
          <a:pPr rtl="0"/>
          <a:r>
            <a:rPr lang="ru-RU" dirty="0" smtClean="0"/>
            <a:t>– анализ организации предоставления общедоступного и бесплатного дошкольного, начального общего, основного общего, среднего общего образования по основным общеобразовательным программам в муниципальных образовательных организациях (за исключением полномочий по финансовому обеспечению реализации основных общеобразовательных программ в соответствии с федеральными государственными образовательными стандартами); </a:t>
          </a:r>
          <a:endParaRPr lang="ru-RU" dirty="0"/>
        </a:p>
      </dgm:t>
    </dgm:pt>
    <dgm:pt modelId="{79603946-378E-429F-8162-21DDE9F6B329}" type="parTrans" cxnId="{9BBC6B5E-3E7D-462B-85EE-5CA4E071D4AA}">
      <dgm:prSet/>
      <dgm:spPr/>
      <dgm:t>
        <a:bodyPr/>
        <a:lstStyle/>
        <a:p>
          <a:endParaRPr lang="ru-RU"/>
        </a:p>
      </dgm:t>
    </dgm:pt>
    <dgm:pt modelId="{4DED2A33-A412-43E0-ACCE-CE48462DFF2B}" type="sibTrans" cxnId="{9BBC6B5E-3E7D-462B-85EE-5CA4E071D4AA}">
      <dgm:prSet/>
      <dgm:spPr/>
      <dgm:t>
        <a:bodyPr/>
        <a:lstStyle/>
        <a:p>
          <a:endParaRPr lang="ru-RU"/>
        </a:p>
      </dgm:t>
    </dgm:pt>
    <dgm:pt modelId="{C459E9F7-83D7-423A-9544-C3F7DC2ECE20}">
      <dgm:prSet/>
      <dgm:spPr/>
      <dgm:t>
        <a:bodyPr/>
        <a:lstStyle/>
        <a:p>
          <a:pPr rtl="0"/>
          <a:r>
            <a:rPr lang="ru-RU" smtClean="0"/>
            <a:t>– анализ </a:t>
          </a:r>
          <a:r>
            <a:rPr lang="ru-RU" dirty="0" smtClean="0"/>
            <a:t>организации предоставления дополнительного образования детей в муниципальных образовательных организациях (за исключением дополнительного образования детей, финансовое обеспечение которого осуществляется органами государственной власти субъекта Российской Федерации); </a:t>
          </a:r>
          <a:endParaRPr lang="ru-RU" dirty="0"/>
        </a:p>
      </dgm:t>
    </dgm:pt>
    <dgm:pt modelId="{6A7111F7-862B-4E5D-9D06-CC0D59E90B5C}" type="parTrans" cxnId="{6879BCF2-BE69-4132-BB6B-4DB96ACB648E}">
      <dgm:prSet/>
      <dgm:spPr/>
      <dgm:t>
        <a:bodyPr/>
        <a:lstStyle/>
        <a:p>
          <a:endParaRPr lang="ru-RU"/>
        </a:p>
      </dgm:t>
    </dgm:pt>
    <dgm:pt modelId="{9083BF1D-B104-40F4-8BB7-86E52269DED6}" type="sibTrans" cxnId="{6879BCF2-BE69-4132-BB6B-4DB96ACB648E}">
      <dgm:prSet/>
      <dgm:spPr/>
      <dgm:t>
        <a:bodyPr/>
        <a:lstStyle/>
        <a:p>
          <a:endParaRPr lang="ru-RU"/>
        </a:p>
      </dgm:t>
    </dgm:pt>
    <dgm:pt modelId="{2D03A9F5-D8AE-414F-AB41-9D59A86483DC}">
      <dgm:prSet/>
      <dgm:spPr/>
      <dgm:t>
        <a:bodyPr/>
        <a:lstStyle/>
        <a:p>
          <a:pPr rtl="0"/>
          <a:r>
            <a:rPr lang="ru-RU" dirty="0" smtClean="0"/>
            <a:t>– анализ создания условий для осуществления присмотра и ухода за детьми, содержания детей в муниципальных образовательных организациях; </a:t>
          </a:r>
          <a:endParaRPr lang="ru-RU" dirty="0"/>
        </a:p>
      </dgm:t>
    </dgm:pt>
    <dgm:pt modelId="{985CC8A5-F672-4CD3-BE9A-4EFAE9E8F15B}" type="parTrans" cxnId="{EFC507E4-F3FD-4EF0-BA6B-6672A48C2488}">
      <dgm:prSet/>
      <dgm:spPr/>
      <dgm:t>
        <a:bodyPr/>
        <a:lstStyle/>
        <a:p>
          <a:endParaRPr lang="ru-RU"/>
        </a:p>
      </dgm:t>
    </dgm:pt>
    <dgm:pt modelId="{1B6F0050-9536-4850-802B-0949E19C2FDF}" type="sibTrans" cxnId="{EFC507E4-F3FD-4EF0-BA6B-6672A48C2488}">
      <dgm:prSet/>
      <dgm:spPr/>
      <dgm:t>
        <a:bodyPr/>
        <a:lstStyle/>
        <a:p>
          <a:endParaRPr lang="ru-RU"/>
        </a:p>
      </dgm:t>
    </dgm:pt>
    <dgm:pt modelId="{FD33A040-E8EC-4028-AE45-DB5A7DFFF872}">
      <dgm:prSet/>
      <dgm:spPr/>
      <dgm:t>
        <a:bodyPr/>
        <a:lstStyle/>
        <a:p>
          <a:pPr rtl="0"/>
          <a:r>
            <a:rPr lang="ru-RU" dirty="0" smtClean="0"/>
            <a:t>– анализ создания, реорганизации, ликвидации муниципальных образовательных организаций (за исключением создания органами местного самоуправления муниципальных районов муниципальных образовательных организаций высшего образования), осуществления функций и полномочий учредителей муниципальных образовательных организаций; </a:t>
          </a:r>
          <a:endParaRPr lang="ru-RU" dirty="0"/>
        </a:p>
      </dgm:t>
    </dgm:pt>
    <dgm:pt modelId="{CC2E8535-EDB2-4512-BE55-47D116E6D0E3}" type="parTrans" cxnId="{4218DE4A-1214-4CB0-AB97-981FFD789A31}">
      <dgm:prSet/>
      <dgm:spPr/>
      <dgm:t>
        <a:bodyPr/>
        <a:lstStyle/>
        <a:p>
          <a:endParaRPr lang="ru-RU"/>
        </a:p>
      </dgm:t>
    </dgm:pt>
    <dgm:pt modelId="{BDE873DF-3686-4476-B509-745DA08C766F}" type="sibTrans" cxnId="{4218DE4A-1214-4CB0-AB97-981FFD789A31}">
      <dgm:prSet/>
      <dgm:spPr/>
      <dgm:t>
        <a:bodyPr/>
        <a:lstStyle/>
        <a:p>
          <a:endParaRPr lang="ru-RU"/>
        </a:p>
      </dgm:t>
    </dgm:pt>
    <dgm:pt modelId="{2B2CF109-F307-47F5-AB92-03B58BBD3CFA}" type="pres">
      <dgm:prSet presAssocID="{878F5FF8-1DFD-466D-A309-F188E0EC33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C3219D-BA01-44D8-BFE9-B9B224024981}" type="pres">
      <dgm:prSet presAssocID="{544AF487-5F9D-471C-B35C-073CAC0007B8}" presName="parentText" presStyleLbl="node1" presStyleIdx="0" presStyleCnt="4" custLinFactNeighborX="126" custLinFactNeighborY="-9999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3EEAB1-FB8E-468E-B698-89CC44DBE090}" type="pres">
      <dgm:prSet presAssocID="{4DED2A33-A412-43E0-ACCE-CE48462DFF2B}" presName="spacer" presStyleCnt="0"/>
      <dgm:spPr/>
    </dgm:pt>
    <dgm:pt modelId="{9B5953B3-CED9-4292-989C-2F27AD66965A}" type="pres">
      <dgm:prSet presAssocID="{C459E9F7-83D7-423A-9544-C3F7DC2ECE20}" presName="parentText" presStyleLbl="node1" presStyleIdx="1" presStyleCnt="4" custScaleY="132479" custLinFactY="3108" custLinFactNeighborX="12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90AF81-DD11-45CE-BD34-B463EC56AD38}" type="pres">
      <dgm:prSet presAssocID="{9083BF1D-B104-40F4-8BB7-86E52269DED6}" presName="spacer" presStyleCnt="0"/>
      <dgm:spPr/>
    </dgm:pt>
    <dgm:pt modelId="{A950273A-236A-4CB0-93E0-61C29BE0FA44}" type="pres">
      <dgm:prSet presAssocID="{2D03A9F5-D8AE-414F-AB41-9D59A86483DC}" presName="parentText" presStyleLbl="node1" presStyleIdx="2" presStyleCnt="4" custScaleY="132873" custLinFactY="8296" custLinFactNeighborX="12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B5208-2369-4403-AE34-830C36E28FAC}" type="pres">
      <dgm:prSet presAssocID="{1B6F0050-9536-4850-802B-0949E19C2FDF}" presName="spacer" presStyleCnt="0"/>
      <dgm:spPr/>
    </dgm:pt>
    <dgm:pt modelId="{CB6160EA-533E-4D35-8EB5-E04C2FDB0A62}" type="pres">
      <dgm:prSet presAssocID="{FD33A040-E8EC-4028-AE45-DB5A7DFFF872}" presName="parentText" presStyleLbl="node1" presStyleIdx="3" presStyleCnt="4" custScaleY="133267" custLinFactY="30513" custLinFactNeighborX="12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18DE4A-1214-4CB0-AB97-981FFD789A31}" srcId="{878F5FF8-1DFD-466D-A309-F188E0EC3392}" destId="{FD33A040-E8EC-4028-AE45-DB5A7DFFF872}" srcOrd="3" destOrd="0" parTransId="{CC2E8535-EDB2-4512-BE55-47D116E6D0E3}" sibTransId="{BDE873DF-3686-4476-B509-745DA08C766F}"/>
    <dgm:cxn modelId="{3E038B18-B2D1-41E6-86E0-E35EABD38E1C}" type="presOf" srcId="{C459E9F7-83D7-423A-9544-C3F7DC2ECE20}" destId="{9B5953B3-CED9-4292-989C-2F27AD66965A}" srcOrd="0" destOrd="0" presId="urn:microsoft.com/office/officeart/2005/8/layout/vList2"/>
    <dgm:cxn modelId="{78228DB0-012B-4163-B588-DED1CB1D86A3}" type="presOf" srcId="{878F5FF8-1DFD-466D-A309-F188E0EC3392}" destId="{2B2CF109-F307-47F5-AB92-03B58BBD3CFA}" srcOrd="0" destOrd="0" presId="urn:microsoft.com/office/officeart/2005/8/layout/vList2"/>
    <dgm:cxn modelId="{B370AC72-5BD3-4B7B-BCB8-3C1E8307E1CA}" type="presOf" srcId="{FD33A040-E8EC-4028-AE45-DB5A7DFFF872}" destId="{CB6160EA-533E-4D35-8EB5-E04C2FDB0A62}" srcOrd="0" destOrd="0" presId="urn:microsoft.com/office/officeart/2005/8/layout/vList2"/>
    <dgm:cxn modelId="{14B79AEC-39C0-4E42-A612-894B732D31C2}" type="presOf" srcId="{2D03A9F5-D8AE-414F-AB41-9D59A86483DC}" destId="{A950273A-236A-4CB0-93E0-61C29BE0FA44}" srcOrd="0" destOrd="0" presId="urn:microsoft.com/office/officeart/2005/8/layout/vList2"/>
    <dgm:cxn modelId="{EFC507E4-F3FD-4EF0-BA6B-6672A48C2488}" srcId="{878F5FF8-1DFD-466D-A309-F188E0EC3392}" destId="{2D03A9F5-D8AE-414F-AB41-9D59A86483DC}" srcOrd="2" destOrd="0" parTransId="{985CC8A5-F672-4CD3-BE9A-4EFAE9E8F15B}" sibTransId="{1B6F0050-9536-4850-802B-0949E19C2FDF}"/>
    <dgm:cxn modelId="{6879BCF2-BE69-4132-BB6B-4DB96ACB648E}" srcId="{878F5FF8-1DFD-466D-A309-F188E0EC3392}" destId="{C459E9F7-83D7-423A-9544-C3F7DC2ECE20}" srcOrd="1" destOrd="0" parTransId="{6A7111F7-862B-4E5D-9D06-CC0D59E90B5C}" sibTransId="{9083BF1D-B104-40F4-8BB7-86E52269DED6}"/>
    <dgm:cxn modelId="{9BBC6B5E-3E7D-462B-85EE-5CA4E071D4AA}" srcId="{878F5FF8-1DFD-466D-A309-F188E0EC3392}" destId="{544AF487-5F9D-471C-B35C-073CAC0007B8}" srcOrd="0" destOrd="0" parTransId="{79603946-378E-429F-8162-21DDE9F6B329}" sibTransId="{4DED2A33-A412-43E0-ACCE-CE48462DFF2B}"/>
    <dgm:cxn modelId="{5ED0F208-E74A-49D1-AE4A-23F4277591F5}" type="presOf" srcId="{544AF487-5F9D-471C-B35C-073CAC0007B8}" destId="{26C3219D-BA01-44D8-BFE9-B9B224024981}" srcOrd="0" destOrd="0" presId="urn:microsoft.com/office/officeart/2005/8/layout/vList2"/>
    <dgm:cxn modelId="{83B3752D-AC26-4F5F-9906-21A5B45531F8}" type="presParOf" srcId="{2B2CF109-F307-47F5-AB92-03B58BBD3CFA}" destId="{26C3219D-BA01-44D8-BFE9-B9B224024981}" srcOrd="0" destOrd="0" presId="urn:microsoft.com/office/officeart/2005/8/layout/vList2"/>
    <dgm:cxn modelId="{41512889-668F-4B94-9499-E836B90D48C0}" type="presParOf" srcId="{2B2CF109-F307-47F5-AB92-03B58BBD3CFA}" destId="{C93EEAB1-FB8E-468E-B698-89CC44DBE090}" srcOrd="1" destOrd="0" presId="urn:microsoft.com/office/officeart/2005/8/layout/vList2"/>
    <dgm:cxn modelId="{FCBEF847-4EC5-4AD3-B45C-977E5C7C0260}" type="presParOf" srcId="{2B2CF109-F307-47F5-AB92-03B58BBD3CFA}" destId="{9B5953B3-CED9-4292-989C-2F27AD66965A}" srcOrd="2" destOrd="0" presId="urn:microsoft.com/office/officeart/2005/8/layout/vList2"/>
    <dgm:cxn modelId="{6409089C-B5B7-4E3F-8072-AFEE3C4A2AFC}" type="presParOf" srcId="{2B2CF109-F307-47F5-AB92-03B58BBD3CFA}" destId="{2C90AF81-DD11-45CE-BD34-B463EC56AD38}" srcOrd="3" destOrd="0" presId="urn:microsoft.com/office/officeart/2005/8/layout/vList2"/>
    <dgm:cxn modelId="{8CCAD650-71DF-44F7-99F8-30BE44A4CB91}" type="presParOf" srcId="{2B2CF109-F307-47F5-AB92-03B58BBD3CFA}" destId="{A950273A-236A-4CB0-93E0-61C29BE0FA44}" srcOrd="4" destOrd="0" presId="urn:microsoft.com/office/officeart/2005/8/layout/vList2"/>
    <dgm:cxn modelId="{DBDCF896-B635-4E88-A81C-1C5DFD74A4D0}" type="presParOf" srcId="{2B2CF109-F307-47F5-AB92-03B58BBD3CFA}" destId="{C38B5208-2369-4403-AE34-830C36E28FAC}" srcOrd="5" destOrd="0" presId="urn:microsoft.com/office/officeart/2005/8/layout/vList2"/>
    <dgm:cxn modelId="{E330D30D-6577-4DD6-B3D7-1D3EEFCDD7BD}" type="presParOf" srcId="{2B2CF109-F307-47F5-AB92-03B58BBD3CFA}" destId="{CB6160EA-533E-4D35-8EB5-E04C2FDB0A6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наличия Положения об органе, осуществляющем управление в сфере образования муниципального района (городского округа)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Положение об органе управления в сфере образования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Пункт 3 часть 1 ст. 10, п.п. 1, 5, 8 часть 2, часть 3 ст. 89, части 1, 2, 4, 6 ст. 97, часть 9 ст. 98 Федерального закона «Об образовании в Российской Федерации»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/>
      <dgm:spPr/>
      <dgm:t>
        <a:bodyPr/>
        <a:lstStyle/>
        <a:p>
          <a:pPr rtl="0"/>
          <a:r>
            <a:rPr lang="ru-RU" b="1" dirty="0" smtClean="0"/>
            <a:t>Определение нормативным документом, наделяющим муниципальный орган управления образованием функциями и задачами, не входящими в их компетенцию</a:t>
          </a:r>
          <a:endParaRPr lang="ru-RU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238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611E99D9-ACD1-4248-8E74-0116C0E77D0F}" type="presOf" srcId="{B9424964-0AFE-4BD3-84C7-9D3B788E05ED}" destId="{297C7A50-0678-42AC-A622-F4B7B67C2AE0}" srcOrd="0" destOrd="0" presId="urn:microsoft.com/office/officeart/2005/8/layout/hierarchy4"/>
    <dgm:cxn modelId="{8AAA56D7-8F40-44EC-925F-F596E77E8011}" type="presOf" srcId="{88DD0E98-FA25-4FDD-987F-509F08C2B847}" destId="{A357E3C3-7F64-4944-BE61-09A9DF256B40}" srcOrd="0" destOrd="0" presId="urn:microsoft.com/office/officeart/2005/8/layout/hierarchy4"/>
    <dgm:cxn modelId="{C59BA4CE-AA8F-4386-98C8-B8016EA30D3F}" type="presOf" srcId="{C29962A3-707C-40ED-9815-BF339248607A}" destId="{32F5DA6E-CD6D-4202-ABFD-E19F91BCB364}" srcOrd="0" destOrd="0" presId="urn:microsoft.com/office/officeart/2005/8/layout/hierarchy4"/>
    <dgm:cxn modelId="{2972F6C4-963E-4B8C-A5B3-2B342D0D4064}" type="presOf" srcId="{395F376B-AF1B-475B-9F0F-B7A253DFDE55}" destId="{3FA4A01D-24F6-418C-AE53-534FD0EAD425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04BBCBA8-C08F-4E57-9811-8A10976CB272}" type="presOf" srcId="{9569DB3C-1A03-4795-985E-7231B9EA02A2}" destId="{2900061F-A1C0-4A41-B33D-8250D2248253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8CE1D285-E710-42CE-8648-1E3F8B5CA840}" type="presParOf" srcId="{3FA4A01D-24F6-418C-AE53-534FD0EAD425}" destId="{210C561F-58A4-4FC6-A195-0409985D0876}" srcOrd="0" destOrd="0" presId="urn:microsoft.com/office/officeart/2005/8/layout/hierarchy4"/>
    <dgm:cxn modelId="{73D8F311-974D-4897-9194-026DB775D1F7}" type="presParOf" srcId="{210C561F-58A4-4FC6-A195-0409985D0876}" destId="{A357E3C3-7F64-4944-BE61-09A9DF256B40}" srcOrd="0" destOrd="0" presId="urn:microsoft.com/office/officeart/2005/8/layout/hierarchy4"/>
    <dgm:cxn modelId="{D79E5F93-BAC5-43D6-BE5F-FAC27135018F}" type="presParOf" srcId="{210C561F-58A4-4FC6-A195-0409985D0876}" destId="{FD2F71C1-0EA0-4A19-883E-74BCACE82301}" srcOrd="1" destOrd="0" presId="urn:microsoft.com/office/officeart/2005/8/layout/hierarchy4"/>
    <dgm:cxn modelId="{AB0AF373-7B90-4EA7-870F-17319B0EB75B}" type="presParOf" srcId="{3FA4A01D-24F6-418C-AE53-534FD0EAD425}" destId="{EC9E5B55-5C16-4EB3-BF00-51F6F21E99CE}" srcOrd="1" destOrd="0" presId="urn:microsoft.com/office/officeart/2005/8/layout/hierarchy4"/>
    <dgm:cxn modelId="{BC0CD3C1-1593-405A-9A37-81E1C63D1482}" type="presParOf" srcId="{3FA4A01D-24F6-418C-AE53-534FD0EAD425}" destId="{2926B6BF-9C7B-442E-AD30-B54317893BBE}" srcOrd="2" destOrd="0" presId="urn:microsoft.com/office/officeart/2005/8/layout/hierarchy4"/>
    <dgm:cxn modelId="{8AD67520-D279-46B2-A817-94EA947BDF1A}" type="presParOf" srcId="{2926B6BF-9C7B-442E-AD30-B54317893BBE}" destId="{2900061F-A1C0-4A41-B33D-8250D2248253}" srcOrd="0" destOrd="0" presId="urn:microsoft.com/office/officeart/2005/8/layout/hierarchy4"/>
    <dgm:cxn modelId="{AE3DC3D5-1896-4232-871D-483183A534F0}" type="presParOf" srcId="{2926B6BF-9C7B-442E-AD30-B54317893BBE}" destId="{399958E1-830F-4D19-B322-D7917B08DE33}" srcOrd="1" destOrd="0" presId="urn:microsoft.com/office/officeart/2005/8/layout/hierarchy4"/>
    <dgm:cxn modelId="{6BEB9C82-3976-4C4F-87C7-8B0DBB5D0D2B}" type="presParOf" srcId="{3FA4A01D-24F6-418C-AE53-534FD0EAD425}" destId="{47B0C7B1-B478-4218-A058-5210CEAF219F}" srcOrd="3" destOrd="0" presId="urn:microsoft.com/office/officeart/2005/8/layout/hierarchy4"/>
    <dgm:cxn modelId="{768FFC4F-0857-40B3-A04C-A706D79C060F}" type="presParOf" srcId="{3FA4A01D-24F6-418C-AE53-534FD0EAD425}" destId="{375E0937-B79E-4ABF-A534-CA7607A78C6F}" srcOrd="4" destOrd="0" presId="urn:microsoft.com/office/officeart/2005/8/layout/hierarchy4"/>
    <dgm:cxn modelId="{283C3523-7A20-445F-A411-436DA233D04F}" type="presParOf" srcId="{375E0937-B79E-4ABF-A534-CA7607A78C6F}" destId="{32F5DA6E-CD6D-4202-ABFD-E19F91BCB364}" srcOrd="0" destOrd="0" presId="urn:microsoft.com/office/officeart/2005/8/layout/hierarchy4"/>
    <dgm:cxn modelId="{34A7421D-DA7F-46CE-8CF6-B33DAD0E74C8}" type="presParOf" srcId="{375E0937-B79E-4ABF-A534-CA7607A78C6F}" destId="{1F918C53-369A-4A87-9423-8C6AA7CFDB31}" srcOrd="1" destOrd="0" presId="urn:microsoft.com/office/officeart/2005/8/layout/hierarchy4"/>
    <dgm:cxn modelId="{03494F78-BD26-4F10-BD64-CC9E9E7D8ADF}" type="presParOf" srcId="{3FA4A01D-24F6-418C-AE53-534FD0EAD425}" destId="{896CAF56-9652-4880-B56A-4A6C48E3D5BA}" srcOrd="5" destOrd="0" presId="urn:microsoft.com/office/officeart/2005/8/layout/hierarchy4"/>
    <dgm:cxn modelId="{818FF415-9F22-431E-9BEE-94F3D4C6A13C}" type="presParOf" srcId="{3FA4A01D-24F6-418C-AE53-534FD0EAD425}" destId="{7C76E7ED-DC13-4EAE-8E30-AE2F57459435}" srcOrd="6" destOrd="0" presId="urn:microsoft.com/office/officeart/2005/8/layout/hierarchy4"/>
    <dgm:cxn modelId="{2A33D869-5472-4528-934B-7F9608A03A20}" type="presParOf" srcId="{7C76E7ED-DC13-4EAE-8E30-AE2F57459435}" destId="{297C7A50-0678-42AC-A622-F4B7B67C2AE0}" srcOrd="0" destOrd="0" presId="urn:microsoft.com/office/officeart/2005/8/layout/hierarchy4"/>
    <dgm:cxn modelId="{B2CBE150-095E-4CDA-944B-8D6A93474364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1104BDA-A110-4920-9397-4F0767EBF16F}" type="presOf" srcId="{247E782F-294B-49E8-BDBA-049BB3E3C7A8}" destId="{68DC9E80-17A4-4E6E-8E47-CD73E7E77E8D}" srcOrd="0" destOrd="0" presId="urn:microsoft.com/office/officeart/2005/8/layout/vList2"/>
    <dgm:cxn modelId="{FD641C8B-CC7C-42F1-88A5-91CC928DF0C9}" type="presOf" srcId="{E2389AE9-2812-4520-A348-24397A3F0DDB}" destId="{E6517778-4C04-4A5E-9BC8-6BF25C62B395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3BC90607-F03D-4672-A5D2-2BB0D6535305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наличия Положения об органе, осуществляющем управление в сфере образования муниципального района (городского округа)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Положение об органе управления в сфере образования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Пункт 3 часть 1 ст. 10, п.п. 1, 5, 8 часть 2, часть 3 ст. 89, части 1, 2, 4, 6 ст. 97, часть 9 ст. 98 Федерального закона «Об образовании в Российской Федерации»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/>
      <dgm:spPr/>
      <dgm:t>
        <a:bodyPr/>
        <a:lstStyle/>
        <a:p>
          <a:pPr rtl="0"/>
          <a:r>
            <a:rPr lang="ru-RU" b="1" dirty="0" smtClean="0"/>
            <a:t>Определение нормативным документом, наделяющим муниципальный орган управления образованием функциями и задачами, не входящими в их компетенцию</a:t>
          </a:r>
          <a:endParaRPr lang="ru-RU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238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064D9BE6-2A3B-49D2-881C-80E88F83FC64}" type="presOf" srcId="{395F376B-AF1B-475B-9F0F-B7A253DFDE55}" destId="{3FA4A01D-24F6-418C-AE53-534FD0EAD425}" srcOrd="0" destOrd="0" presId="urn:microsoft.com/office/officeart/2005/8/layout/hierarchy4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7A1524A9-3B22-4AE8-AFAC-BAC10982495E}" type="presOf" srcId="{C29962A3-707C-40ED-9815-BF339248607A}" destId="{32F5DA6E-CD6D-4202-ABFD-E19F91BCB364}" srcOrd="0" destOrd="0" presId="urn:microsoft.com/office/officeart/2005/8/layout/hierarchy4"/>
    <dgm:cxn modelId="{A1384F35-B0B6-4CD7-8BD7-DF8CFF76533B}" type="presOf" srcId="{B9424964-0AFE-4BD3-84C7-9D3B788E05ED}" destId="{297C7A50-0678-42AC-A622-F4B7B67C2AE0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4F108243-A991-4453-92E0-79C935211A20}" type="presOf" srcId="{88DD0E98-FA25-4FDD-987F-509F08C2B847}" destId="{A357E3C3-7F64-4944-BE61-09A9DF256B40}" srcOrd="0" destOrd="0" presId="urn:microsoft.com/office/officeart/2005/8/layout/hierarchy4"/>
    <dgm:cxn modelId="{231EED49-7D14-42EA-A715-2CFC4C4C533D}" type="presOf" srcId="{9569DB3C-1A03-4795-985E-7231B9EA02A2}" destId="{2900061F-A1C0-4A41-B33D-8250D2248253}" srcOrd="0" destOrd="0" presId="urn:microsoft.com/office/officeart/2005/8/layout/hierarchy4"/>
    <dgm:cxn modelId="{3E04CC74-865F-46F1-9D5B-3F73F6731F55}" type="presParOf" srcId="{3FA4A01D-24F6-418C-AE53-534FD0EAD425}" destId="{210C561F-58A4-4FC6-A195-0409985D0876}" srcOrd="0" destOrd="0" presId="urn:microsoft.com/office/officeart/2005/8/layout/hierarchy4"/>
    <dgm:cxn modelId="{48F497E5-A4B6-42AF-9FCC-698628D4B20F}" type="presParOf" srcId="{210C561F-58A4-4FC6-A195-0409985D0876}" destId="{A357E3C3-7F64-4944-BE61-09A9DF256B40}" srcOrd="0" destOrd="0" presId="urn:microsoft.com/office/officeart/2005/8/layout/hierarchy4"/>
    <dgm:cxn modelId="{8AE63BDB-2BFD-4206-AC3B-49F59A06713B}" type="presParOf" srcId="{210C561F-58A4-4FC6-A195-0409985D0876}" destId="{FD2F71C1-0EA0-4A19-883E-74BCACE82301}" srcOrd="1" destOrd="0" presId="urn:microsoft.com/office/officeart/2005/8/layout/hierarchy4"/>
    <dgm:cxn modelId="{79245B17-3DCD-4332-B806-43C4EB8F14D0}" type="presParOf" srcId="{3FA4A01D-24F6-418C-AE53-534FD0EAD425}" destId="{EC9E5B55-5C16-4EB3-BF00-51F6F21E99CE}" srcOrd="1" destOrd="0" presId="urn:microsoft.com/office/officeart/2005/8/layout/hierarchy4"/>
    <dgm:cxn modelId="{FBD306D1-64CA-4C53-896E-37132B9E64CD}" type="presParOf" srcId="{3FA4A01D-24F6-418C-AE53-534FD0EAD425}" destId="{2926B6BF-9C7B-442E-AD30-B54317893BBE}" srcOrd="2" destOrd="0" presId="urn:microsoft.com/office/officeart/2005/8/layout/hierarchy4"/>
    <dgm:cxn modelId="{FDB7D22D-66B5-4358-8202-4B57E2EE79A4}" type="presParOf" srcId="{2926B6BF-9C7B-442E-AD30-B54317893BBE}" destId="{2900061F-A1C0-4A41-B33D-8250D2248253}" srcOrd="0" destOrd="0" presId="urn:microsoft.com/office/officeart/2005/8/layout/hierarchy4"/>
    <dgm:cxn modelId="{82AC2540-49F9-4659-87ED-62DF8EAAA74F}" type="presParOf" srcId="{2926B6BF-9C7B-442E-AD30-B54317893BBE}" destId="{399958E1-830F-4D19-B322-D7917B08DE33}" srcOrd="1" destOrd="0" presId="urn:microsoft.com/office/officeart/2005/8/layout/hierarchy4"/>
    <dgm:cxn modelId="{A9E1B878-F044-40D5-BE97-7C336359BEFB}" type="presParOf" srcId="{3FA4A01D-24F6-418C-AE53-534FD0EAD425}" destId="{47B0C7B1-B478-4218-A058-5210CEAF219F}" srcOrd="3" destOrd="0" presId="urn:microsoft.com/office/officeart/2005/8/layout/hierarchy4"/>
    <dgm:cxn modelId="{8AF5950A-BB01-40FE-B1D0-8FB0813117C2}" type="presParOf" srcId="{3FA4A01D-24F6-418C-AE53-534FD0EAD425}" destId="{375E0937-B79E-4ABF-A534-CA7607A78C6F}" srcOrd="4" destOrd="0" presId="urn:microsoft.com/office/officeart/2005/8/layout/hierarchy4"/>
    <dgm:cxn modelId="{C1F46813-B2F2-4C24-B64C-4AD8025AAF3E}" type="presParOf" srcId="{375E0937-B79E-4ABF-A534-CA7607A78C6F}" destId="{32F5DA6E-CD6D-4202-ABFD-E19F91BCB364}" srcOrd="0" destOrd="0" presId="urn:microsoft.com/office/officeart/2005/8/layout/hierarchy4"/>
    <dgm:cxn modelId="{0A64C72F-9B7A-4E47-978D-EA62FA4C3464}" type="presParOf" srcId="{375E0937-B79E-4ABF-A534-CA7607A78C6F}" destId="{1F918C53-369A-4A87-9423-8C6AA7CFDB31}" srcOrd="1" destOrd="0" presId="urn:microsoft.com/office/officeart/2005/8/layout/hierarchy4"/>
    <dgm:cxn modelId="{E38A2BF2-6C97-4C99-85E9-CA1F967A2A68}" type="presParOf" srcId="{3FA4A01D-24F6-418C-AE53-534FD0EAD425}" destId="{896CAF56-9652-4880-B56A-4A6C48E3D5BA}" srcOrd="5" destOrd="0" presId="urn:microsoft.com/office/officeart/2005/8/layout/hierarchy4"/>
    <dgm:cxn modelId="{74BED613-3D4A-4E44-A392-8A08A3E38A0A}" type="presParOf" srcId="{3FA4A01D-24F6-418C-AE53-534FD0EAD425}" destId="{7C76E7ED-DC13-4EAE-8E30-AE2F57459435}" srcOrd="6" destOrd="0" presId="urn:microsoft.com/office/officeart/2005/8/layout/hierarchy4"/>
    <dgm:cxn modelId="{1497BBA2-54AA-4EA4-98C1-E004C85928BF}" type="presParOf" srcId="{7C76E7ED-DC13-4EAE-8E30-AE2F57459435}" destId="{297C7A50-0678-42AC-A622-F4B7B67C2AE0}" srcOrd="0" destOrd="0" presId="urn:microsoft.com/office/officeart/2005/8/layout/hierarchy4"/>
    <dgm:cxn modelId="{74D1F611-B516-4A42-A236-4B897E82541E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72721D-A1BF-4974-90BB-6768A444337A}" type="presOf" srcId="{247E782F-294B-49E8-BDBA-049BB3E3C7A8}" destId="{68DC9E80-17A4-4E6E-8E47-CD73E7E77E8D}" srcOrd="0" destOrd="0" presId="urn:microsoft.com/office/officeart/2005/8/layout/vList2"/>
    <dgm:cxn modelId="{7DA1807A-E04D-4DB3-9FC6-948A832EEF24}" type="presOf" srcId="{E2389AE9-2812-4520-A348-24397A3F0DDB}" destId="{E6517778-4C04-4A5E-9BC8-6BF25C62B395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DA193ED1-F42F-4712-A79A-12412F0C93B0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наличия при ликвидации образовательных учреждений в сельской местности мнения жителей данного сельского поселения, зафиксированного документально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Документ (решение схода), подтверждающий учет мнения жителей сельского поселения, например, Порядок, регламентирующий учет мнения жителей сельского поселения при реорганизации или ликвидации муниципальной общеобразовательной организации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Пункт 12 статья 22 Закона Российской Федерации от 29.12.2012 № 273-ФЗ «Об образовании»; статья 25 Федерального закона от 06.10.2003 № 131-ФЗ «Об общих принципах организации местного самоуправления в Российской Федерации»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/>
      <dgm:spPr/>
      <dgm:t>
        <a:bodyPr/>
        <a:lstStyle/>
        <a:p>
          <a:pPr rtl="0"/>
          <a:r>
            <a:rPr lang="ru-RU" b="1" dirty="0" smtClean="0"/>
            <a:t>В нормативных правовых документах муниципального образования при ликвидации образовательных учреждений в сельской местности не предусмотрено проведение схода жителей населенного пункта (населенных пунктов), обслуживаемых данным учреждением</a:t>
          </a:r>
          <a:endParaRPr lang="ru-RU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238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689A3CCF-B1D6-4485-B01E-8C4CB7C32900}" type="presOf" srcId="{395F376B-AF1B-475B-9F0F-B7A253DFDE55}" destId="{3FA4A01D-24F6-418C-AE53-534FD0EAD425}" srcOrd="0" destOrd="0" presId="urn:microsoft.com/office/officeart/2005/8/layout/hierarchy4"/>
    <dgm:cxn modelId="{DC64A536-C94E-4118-BBD9-FA05F155C3B6}" type="presOf" srcId="{C29962A3-707C-40ED-9815-BF339248607A}" destId="{32F5DA6E-CD6D-4202-ABFD-E19F91BCB364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54AE4D9F-537D-4BCF-A90E-6E2E5B7F4E24}" type="presOf" srcId="{B9424964-0AFE-4BD3-84C7-9D3B788E05ED}" destId="{297C7A50-0678-42AC-A622-F4B7B67C2AE0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07396B7B-646B-432E-B0FA-EFB465419901}" type="presOf" srcId="{9569DB3C-1A03-4795-985E-7231B9EA02A2}" destId="{2900061F-A1C0-4A41-B33D-8250D2248253}" srcOrd="0" destOrd="0" presId="urn:microsoft.com/office/officeart/2005/8/layout/hierarchy4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027C8D9A-A3A0-4C6D-9819-4BC0484A72F3}" type="presOf" srcId="{88DD0E98-FA25-4FDD-987F-509F08C2B847}" destId="{A357E3C3-7F64-4944-BE61-09A9DF256B40}" srcOrd="0" destOrd="0" presId="urn:microsoft.com/office/officeart/2005/8/layout/hierarchy4"/>
    <dgm:cxn modelId="{DB81D392-0120-445A-9BCF-5F08FE792B9E}" type="presParOf" srcId="{3FA4A01D-24F6-418C-AE53-534FD0EAD425}" destId="{210C561F-58A4-4FC6-A195-0409985D0876}" srcOrd="0" destOrd="0" presId="urn:microsoft.com/office/officeart/2005/8/layout/hierarchy4"/>
    <dgm:cxn modelId="{8EEB94CF-4187-4F65-BED7-EF13E8F8B04D}" type="presParOf" srcId="{210C561F-58A4-4FC6-A195-0409985D0876}" destId="{A357E3C3-7F64-4944-BE61-09A9DF256B40}" srcOrd="0" destOrd="0" presId="urn:microsoft.com/office/officeart/2005/8/layout/hierarchy4"/>
    <dgm:cxn modelId="{927B070E-BB87-4C0F-A487-770BD084F9CA}" type="presParOf" srcId="{210C561F-58A4-4FC6-A195-0409985D0876}" destId="{FD2F71C1-0EA0-4A19-883E-74BCACE82301}" srcOrd="1" destOrd="0" presId="urn:microsoft.com/office/officeart/2005/8/layout/hierarchy4"/>
    <dgm:cxn modelId="{5AB28D6A-341F-4A50-B8E4-6D1D63C73E05}" type="presParOf" srcId="{3FA4A01D-24F6-418C-AE53-534FD0EAD425}" destId="{EC9E5B55-5C16-4EB3-BF00-51F6F21E99CE}" srcOrd="1" destOrd="0" presId="urn:microsoft.com/office/officeart/2005/8/layout/hierarchy4"/>
    <dgm:cxn modelId="{F26D6212-9186-4969-B16E-12BFC4B28FD2}" type="presParOf" srcId="{3FA4A01D-24F6-418C-AE53-534FD0EAD425}" destId="{2926B6BF-9C7B-442E-AD30-B54317893BBE}" srcOrd="2" destOrd="0" presId="urn:microsoft.com/office/officeart/2005/8/layout/hierarchy4"/>
    <dgm:cxn modelId="{6176CE1B-731F-4A48-8542-0BE617C3AE1E}" type="presParOf" srcId="{2926B6BF-9C7B-442E-AD30-B54317893BBE}" destId="{2900061F-A1C0-4A41-B33D-8250D2248253}" srcOrd="0" destOrd="0" presId="urn:microsoft.com/office/officeart/2005/8/layout/hierarchy4"/>
    <dgm:cxn modelId="{59291035-7CB6-4CA2-86EC-7C85F5624D37}" type="presParOf" srcId="{2926B6BF-9C7B-442E-AD30-B54317893BBE}" destId="{399958E1-830F-4D19-B322-D7917B08DE33}" srcOrd="1" destOrd="0" presId="urn:microsoft.com/office/officeart/2005/8/layout/hierarchy4"/>
    <dgm:cxn modelId="{DEB12EFE-6058-419F-9627-6ED6AFBDFC18}" type="presParOf" srcId="{3FA4A01D-24F6-418C-AE53-534FD0EAD425}" destId="{47B0C7B1-B478-4218-A058-5210CEAF219F}" srcOrd="3" destOrd="0" presId="urn:microsoft.com/office/officeart/2005/8/layout/hierarchy4"/>
    <dgm:cxn modelId="{48982651-B517-461E-BB09-7D0C3653CBBD}" type="presParOf" srcId="{3FA4A01D-24F6-418C-AE53-534FD0EAD425}" destId="{375E0937-B79E-4ABF-A534-CA7607A78C6F}" srcOrd="4" destOrd="0" presId="urn:microsoft.com/office/officeart/2005/8/layout/hierarchy4"/>
    <dgm:cxn modelId="{28A4125F-328D-49B8-AA45-89624F39607C}" type="presParOf" srcId="{375E0937-B79E-4ABF-A534-CA7607A78C6F}" destId="{32F5DA6E-CD6D-4202-ABFD-E19F91BCB364}" srcOrd="0" destOrd="0" presId="urn:microsoft.com/office/officeart/2005/8/layout/hierarchy4"/>
    <dgm:cxn modelId="{7DB539CF-9D05-488D-B8E2-98AE22EF61F1}" type="presParOf" srcId="{375E0937-B79E-4ABF-A534-CA7607A78C6F}" destId="{1F918C53-369A-4A87-9423-8C6AA7CFDB31}" srcOrd="1" destOrd="0" presId="urn:microsoft.com/office/officeart/2005/8/layout/hierarchy4"/>
    <dgm:cxn modelId="{51331F41-BA3A-406A-AC4C-016EF3CA3BBB}" type="presParOf" srcId="{3FA4A01D-24F6-418C-AE53-534FD0EAD425}" destId="{896CAF56-9652-4880-B56A-4A6C48E3D5BA}" srcOrd="5" destOrd="0" presId="urn:microsoft.com/office/officeart/2005/8/layout/hierarchy4"/>
    <dgm:cxn modelId="{2A123C92-E41E-4EF8-93F8-1A047B90E333}" type="presParOf" srcId="{3FA4A01D-24F6-418C-AE53-534FD0EAD425}" destId="{7C76E7ED-DC13-4EAE-8E30-AE2F57459435}" srcOrd="6" destOrd="0" presId="urn:microsoft.com/office/officeart/2005/8/layout/hierarchy4"/>
    <dgm:cxn modelId="{56BBFEA6-2CB9-4EF7-AE11-ED4B96865002}" type="presParOf" srcId="{7C76E7ED-DC13-4EAE-8E30-AE2F57459435}" destId="{297C7A50-0678-42AC-A622-F4B7B67C2AE0}" srcOrd="0" destOrd="0" presId="urn:microsoft.com/office/officeart/2005/8/layout/hierarchy4"/>
    <dgm:cxn modelId="{979500A1-73C8-4EBD-90D9-7285DBD87A9D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B9DCF3-10B8-4CC7-B2E0-6A31DD998532}" type="presOf" srcId="{247E782F-294B-49E8-BDBA-049BB3E3C7A8}" destId="{68DC9E80-17A4-4E6E-8E47-CD73E7E77E8D}" srcOrd="0" destOrd="0" presId="urn:microsoft.com/office/officeart/2005/8/layout/vList2"/>
    <dgm:cxn modelId="{3EEC889C-3B59-46BA-8A5C-F64AA894C57D}" type="presOf" srcId="{E2389AE9-2812-4520-A348-24397A3F0DDB}" destId="{E6517778-4C04-4A5E-9BC8-6BF25C62B395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60B50FFA-17C6-4C37-B3A7-4BB8063F7345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наличия экспертных заключений по проведению экспертной оценки о последствиях ликвидации (реорганизации) образовательных учреждений или полноты описания последствий в экспертных заключениях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Экспертные заключения, полнота представленной в них информации.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Пункт 2 статья 13 Федерального Закона № 124-ФЗ от 24.07.1998 «Об основных гарантиях прав ребёнка в Российской Федерации»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/>
      <dgm:spPr/>
      <dgm:t>
        <a:bodyPr/>
        <a:lstStyle/>
        <a:p>
          <a:pPr rtl="0"/>
          <a:r>
            <a:rPr lang="ru-RU" b="1" dirty="0" smtClean="0"/>
            <a:t>Отсутствуют экспертные заключения по проведению экспертной оценки о последствиях ликвидации (реорганизации) образовательных учреждений или экспертные заключения описывают последствия не в полном объёме.</a:t>
          </a:r>
        </a:p>
        <a:p>
          <a:r>
            <a:rPr lang="ru-RU" b="1" dirty="0" smtClean="0"/>
            <a:t>Экспертные заключения не имеют необходимых реквизитов (дата, № протокола)</a:t>
          </a:r>
          <a:endParaRPr lang="ru-RU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238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86C8F076-520A-4708-BA4C-2D2323AE522E}" type="presOf" srcId="{395F376B-AF1B-475B-9F0F-B7A253DFDE55}" destId="{3FA4A01D-24F6-418C-AE53-534FD0EAD425}" srcOrd="0" destOrd="0" presId="urn:microsoft.com/office/officeart/2005/8/layout/hierarchy4"/>
    <dgm:cxn modelId="{AB48115C-E475-4692-A82D-29D3B3502AB4}" type="presOf" srcId="{B9424964-0AFE-4BD3-84C7-9D3B788E05ED}" destId="{297C7A50-0678-42AC-A622-F4B7B67C2AE0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B366CA33-A72C-4686-8D6B-EED67C7D745F}" type="presOf" srcId="{C29962A3-707C-40ED-9815-BF339248607A}" destId="{32F5DA6E-CD6D-4202-ABFD-E19F91BCB364}" srcOrd="0" destOrd="0" presId="urn:microsoft.com/office/officeart/2005/8/layout/hierarchy4"/>
    <dgm:cxn modelId="{862BA55B-7F7D-44B1-B8E8-534AFC391ACF}" type="presOf" srcId="{9569DB3C-1A03-4795-985E-7231B9EA02A2}" destId="{2900061F-A1C0-4A41-B33D-8250D2248253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C67ABC60-D012-453B-8051-5F3F99B232D6}" type="presOf" srcId="{88DD0E98-FA25-4FDD-987F-509F08C2B847}" destId="{A357E3C3-7F64-4944-BE61-09A9DF256B40}" srcOrd="0" destOrd="0" presId="urn:microsoft.com/office/officeart/2005/8/layout/hierarchy4"/>
    <dgm:cxn modelId="{429F6722-D24D-40C8-9494-3011817B359C}" type="presParOf" srcId="{3FA4A01D-24F6-418C-AE53-534FD0EAD425}" destId="{210C561F-58A4-4FC6-A195-0409985D0876}" srcOrd="0" destOrd="0" presId="urn:microsoft.com/office/officeart/2005/8/layout/hierarchy4"/>
    <dgm:cxn modelId="{685AD9A0-27F7-47F8-9603-0719C0009B21}" type="presParOf" srcId="{210C561F-58A4-4FC6-A195-0409985D0876}" destId="{A357E3C3-7F64-4944-BE61-09A9DF256B40}" srcOrd="0" destOrd="0" presId="urn:microsoft.com/office/officeart/2005/8/layout/hierarchy4"/>
    <dgm:cxn modelId="{AD1AB75D-C7F7-4142-843E-3C24897214C7}" type="presParOf" srcId="{210C561F-58A4-4FC6-A195-0409985D0876}" destId="{FD2F71C1-0EA0-4A19-883E-74BCACE82301}" srcOrd="1" destOrd="0" presId="urn:microsoft.com/office/officeart/2005/8/layout/hierarchy4"/>
    <dgm:cxn modelId="{9D60C7DB-98EB-4ACD-938F-BEA9649509EC}" type="presParOf" srcId="{3FA4A01D-24F6-418C-AE53-534FD0EAD425}" destId="{EC9E5B55-5C16-4EB3-BF00-51F6F21E99CE}" srcOrd="1" destOrd="0" presId="urn:microsoft.com/office/officeart/2005/8/layout/hierarchy4"/>
    <dgm:cxn modelId="{DAFE7D01-CA54-4324-996E-7EBE56222735}" type="presParOf" srcId="{3FA4A01D-24F6-418C-AE53-534FD0EAD425}" destId="{2926B6BF-9C7B-442E-AD30-B54317893BBE}" srcOrd="2" destOrd="0" presId="urn:microsoft.com/office/officeart/2005/8/layout/hierarchy4"/>
    <dgm:cxn modelId="{24DB17B5-5AC6-449D-9E7F-FC380C6A2602}" type="presParOf" srcId="{2926B6BF-9C7B-442E-AD30-B54317893BBE}" destId="{2900061F-A1C0-4A41-B33D-8250D2248253}" srcOrd="0" destOrd="0" presId="urn:microsoft.com/office/officeart/2005/8/layout/hierarchy4"/>
    <dgm:cxn modelId="{A5AD7BF9-8F1D-4DAD-8407-87A9EA0A47F5}" type="presParOf" srcId="{2926B6BF-9C7B-442E-AD30-B54317893BBE}" destId="{399958E1-830F-4D19-B322-D7917B08DE33}" srcOrd="1" destOrd="0" presId="urn:microsoft.com/office/officeart/2005/8/layout/hierarchy4"/>
    <dgm:cxn modelId="{3E2C1C75-2E0E-4160-8447-CD95AFAD5BFA}" type="presParOf" srcId="{3FA4A01D-24F6-418C-AE53-534FD0EAD425}" destId="{47B0C7B1-B478-4218-A058-5210CEAF219F}" srcOrd="3" destOrd="0" presId="urn:microsoft.com/office/officeart/2005/8/layout/hierarchy4"/>
    <dgm:cxn modelId="{997904A3-FBEF-489E-B41E-08A47D79DAAC}" type="presParOf" srcId="{3FA4A01D-24F6-418C-AE53-534FD0EAD425}" destId="{375E0937-B79E-4ABF-A534-CA7607A78C6F}" srcOrd="4" destOrd="0" presId="urn:microsoft.com/office/officeart/2005/8/layout/hierarchy4"/>
    <dgm:cxn modelId="{39D8FDCC-A2B1-4D84-BF7E-C4079729A4DB}" type="presParOf" srcId="{375E0937-B79E-4ABF-A534-CA7607A78C6F}" destId="{32F5DA6E-CD6D-4202-ABFD-E19F91BCB364}" srcOrd="0" destOrd="0" presId="urn:microsoft.com/office/officeart/2005/8/layout/hierarchy4"/>
    <dgm:cxn modelId="{1EF69201-1A2D-4BB4-AF3B-4C6A9BD29F10}" type="presParOf" srcId="{375E0937-B79E-4ABF-A534-CA7607A78C6F}" destId="{1F918C53-369A-4A87-9423-8C6AA7CFDB31}" srcOrd="1" destOrd="0" presId="urn:microsoft.com/office/officeart/2005/8/layout/hierarchy4"/>
    <dgm:cxn modelId="{1D95F07C-F495-4435-9D59-4799287DE561}" type="presParOf" srcId="{3FA4A01D-24F6-418C-AE53-534FD0EAD425}" destId="{896CAF56-9652-4880-B56A-4A6C48E3D5BA}" srcOrd="5" destOrd="0" presId="urn:microsoft.com/office/officeart/2005/8/layout/hierarchy4"/>
    <dgm:cxn modelId="{B903B3C7-8A90-47D5-932A-7D00C3F08252}" type="presParOf" srcId="{3FA4A01D-24F6-418C-AE53-534FD0EAD425}" destId="{7C76E7ED-DC13-4EAE-8E30-AE2F57459435}" srcOrd="6" destOrd="0" presId="urn:microsoft.com/office/officeart/2005/8/layout/hierarchy4"/>
    <dgm:cxn modelId="{DA9F3642-6B4C-4F5D-ACA9-E203BFF243AE}" type="presParOf" srcId="{7C76E7ED-DC13-4EAE-8E30-AE2F57459435}" destId="{297C7A50-0678-42AC-A622-F4B7B67C2AE0}" srcOrd="0" destOrd="0" presId="urn:microsoft.com/office/officeart/2005/8/layout/hierarchy4"/>
    <dgm:cxn modelId="{97BAB978-7551-47D5-8A85-55EACC123848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3EB525-5720-4297-BB27-56FEC1475CB7}" type="presOf" srcId="{E2389AE9-2812-4520-A348-24397A3F0DDB}" destId="{E6517778-4C04-4A5E-9BC8-6BF25C62B395}" srcOrd="0" destOrd="0" presId="urn:microsoft.com/office/officeart/2005/8/layout/vList2"/>
    <dgm:cxn modelId="{0E74A48B-A351-4811-A449-DAE842485D76}" type="presOf" srcId="{247E782F-294B-49E8-BDBA-049BB3E3C7A8}" destId="{68DC9E80-17A4-4E6E-8E47-CD73E7E77E8D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409909B2-2969-4B70-A2F2-EC3D6A4C0260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наличия распорядительных и нормативных документов об организации предоставления общедоступного и бесплатного дошкольного, начального общего, основного общего, среднего общего образования по основным общеобразовательным программам в муниципальных образовательных организациях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Распорядительные и нормативные документы, регламенты оказания муниципальных услуг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Части 4, 5 ст. 5, п. 1 часть 1 ст. 9, части 1, 4, 5, 6 ст. 67, часть 10 ст. 43, часть 2 ст. 44, части 1, 4 ст. 67 Закона Российской Федерации от 29.12.2012 № 273-ФЗ «Об образовании в Российской Федерации»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 custT="1"/>
      <dgm:spPr/>
      <dgm:t>
        <a:bodyPr/>
        <a:lstStyle/>
        <a:p>
          <a:pPr rtl="0"/>
          <a:r>
            <a:rPr lang="ru-RU" sz="1400" b="1" dirty="0" smtClean="0"/>
            <a:t>Отсутствие нормативных документов, регламентов.</a:t>
          </a:r>
        </a:p>
        <a:p>
          <a:r>
            <a:rPr lang="ru-RU" sz="1400" b="1" dirty="0" smtClean="0"/>
            <a:t>Несоответствие нормативных документов действующему законодательству</a:t>
          </a:r>
          <a:endParaRPr lang="ru-RU" sz="1400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238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AA3814B8-21A9-4BFF-AFDE-5339CD9BA3C8}" type="presOf" srcId="{C29962A3-707C-40ED-9815-BF339248607A}" destId="{32F5DA6E-CD6D-4202-ABFD-E19F91BCB364}" srcOrd="0" destOrd="0" presId="urn:microsoft.com/office/officeart/2005/8/layout/hierarchy4"/>
    <dgm:cxn modelId="{8E7901FC-F967-42B5-9000-C99672B014FE}" type="presOf" srcId="{B9424964-0AFE-4BD3-84C7-9D3B788E05ED}" destId="{297C7A50-0678-42AC-A622-F4B7B67C2AE0}" srcOrd="0" destOrd="0" presId="urn:microsoft.com/office/officeart/2005/8/layout/hierarchy4"/>
    <dgm:cxn modelId="{18E45008-B6B9-4FD4-B4AC-CF99DC3DF501}" type="presOf" srcId="{9569DB3C-1A03-4795-985E-7231B9EA02A2}" destId="{2900061F-A1C0-4A41-B33D-8250D2248253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AD4E7B60-D311-46E1-89D7-65D6D572B7AF}" type="presOf" srcId="{395F376B-AF1B-475B-9F0F-B7A253DFDE55}" destId="{3FA4A01D-24F6-418C-AE53-534FD0EAD425}" srcOrd="0" destOrd="0" presId="urn:microsoft.com/office/officeart/2005/8/layout/hierarchy4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3FB47648-281B-4062-84C9-1CC82F77577F}" type="presOf" srcId="{88DD0E98-FA25-4FDD-987F-509F08C2B847}" destId="{A357E3C3-7F64-4944-BE61-09A9DF256B40}" srcOrd="0" destOrd="0" presId="urn:microsoft.com/office/officeart/2005/8/layout/hierarchy4"/>
    <dgm:cxn modelId="{35783B79-9160-4125-8B12-506D14010926}" type="presParOf" srcId="{3FA4A01D-24F6-418C-AE53-534FD0EAD425}" destId="{210C561F-58A4-4FC6-A195-0409985D0876}" srcOrd="0" destOrd="0" presId="urn:microsoft.com/office/officeart/2005/8/layout/hierarchy4"/>
    <dgm:cxn modelId="{EC82ABD3-F9EC-4FD9-AF26-4406E8351A63}" type="presParOf" srcId="{210C561F-58A4-4FC6-A195-0409985D0876}" destId="{A357E3C3-7F64-4944-BE61-09A9DF256B40}" srcOrd="0" destOrd="0" presId="urn:microsoft.com/office/officeart/2005/8/layout/hierarchy4"/>
    <dgm:cxn modelId="{60CB46A3-3822-4B06-8906-7D464142BB2C}" type="presParOf" srcId="{210C561F-58A4-4FC6-A195-0409985D0876}" destId="{FD2F71C1-0EA0-4A19-883E-74BCACE82301}" srcOrd="1" destOrd="0" presId="urn:microsoft.com/office/officeart/2005/8/layout/hierarchy4"/>
    <dgm:cxn modelId="{920BBA72-7635-4C2C-813B-78AD811569AF}" type="presParOf" srcId="{3FA4A01D-24F6-418C-AE53-534FD0EAD425}" destId="{EC9E5B55-5C16-4EB3-BF00-51F6F21E99CE}" srcOrd="1" destOrd="0" presId="urn:microsoft.com/office/officeart/2005/8/layout/hierarchy4"/>
    <dgm:cxn modelId="{9A85E9FD-E55E-47FF-AE11-6B37AE5F7D1A}" type="presParOf" srcId="{3FA4A01D-24F6-418C-AE53-534FD0EAD425}" destId="{2926B6BF-9C7B-442E-AD30-B54317893BBE}" srcOrd="2" destOrd="0" presId="urn:microsoft.com/office/officeart/2005/8/layout/hierarchy4"/>
    <dgm:cxn modelId="{B874F554-677E-4AFE-9657-F01380AD6920}" type="presParOf" srcId="{2926B6BF-9C7B-442E-AD30-B54317893BBE}" destId="{2900061F-A1C0-4A41-B33D-8250D2248253}" srcOrd="0" destOrd="0" presId="urn:microsoft.com/office/officeart/2005/8/layout/hierarchy4"/>
    <dgm:cxn modelId="{EEADDFF0-A3F2-4F65-A4CD-54A6A55058E2}" type="presParOf" srcId="{2926B6BF-9C7B-442E-AD30-B54317893BBE}" destId="{399958E1-830F-4D19-B322-D7917B08DE33}" srcOrd="1" destOrd="0" presId="urn:microsoft.com/office/officeart/2005/8/layout/hierarchy4"/>
    <dgm:cxn modelId="{93EC751F-30D0-4EB1-A60F-BAAB0526EE4D}" type="presParOf" srcId="{3FA4A01D-24F6-418C-AE53-534FD0EAD425}" destId="{47B0C7B1-B478-4218-A058-5210CEAF219F}" srcOrd="3" destOrd="0" presId="urn:microsoft.com/office/officeart/2005/8/layout/hierarchy4"/>
    <dgm:cxn modelId="{65B72A24-E982-4098-9AAD-F822407D03D1}" type="presParOf" srcId="{3FA4A01D-24F6-418C-AE53-534FD0EAD425}" destId="{375E0937-B79E-4ABF-A534-CA7607A78C6F}" srcOrd="4" destOrd="0" presId="urn:microsoft.com/office/officeart/2005/8/layout/hierarchy4"/>
    <dgm:cxn modelId="{BC80F1B2-AD7B-4D5F-B9C9-DD0CEE31B2B2}" type="presParOf" srcId="{375E0937-B79E-4ABF-A534-CA7607A78C6F}" destId="{32F5DA6E-CD6D-4202-ABFD-E19F91BCB364}" srcOrd="0" destOrd="0" presId="urn:microsoft.com/office/officeart/2005/8/layout/hierarchy4"/>
    <dgm:cxn modelId="{F040F761-5DD3-4AFA-A0AC-6BEC3A284963}" type="presParOf" srcId="{375E0937-B79E-4ABF-A534-CA7607A78C6F}" destId="{1F918C53-369A-4A87-9423-8C6AA7CFDB31}" srcOrd="1" destOrd="0" presId="urn:microsoft.com/office/officeart/2005/8/layout/hierarchy4"/>
    <dgm:cxn modelId="{29ADF2CB-7E52-4C3D-8DF2-6784EF688F2B}" type="presParOf" srcId="{3FA4A01D-24F6-418C-AE53-534FD0EAD425}" destId="{896CAF56-9652-4880-B56A-4A6C48E3D5BA}" srcOrd="5" destOrd="0" presId="urn:microsoft.com/office/officeart/2005/8/layout/hierarchy4"/>
    <dgm:cxn modelId="{AF248A6E-25B6-49DB-8FE7-B4013C3F610D}" type="presParOf" srcId="{3FA4A01D-24F6-418C-AE53-534FD0EAD425}" destId="{7C76E7ED-DC13-4EAE-8E30-AE2F57459435}" srcOrd="6" destOrd="0" presId="urn:microsoft.com/office/officeart/2005/8/layout/hierarchy4"/>
    <dgm:cxn modelId="{8CE73DBD-CD5E-406D-B8C5-053A89D426E9}" type="presParOf" srcId="{7C76E7ED-DC13-4EAE-8E30-AE2F57459435}" destId="{297C7A50-0678-42AC-A622-F4B7B67C2AE0}" srcOrd="0" destOrd="0" presId="urn:microsoft.com/office/officeart/2005/8/layout/hierarchy4"/>
    <dgm:cxn modelId="{69D831B6-7AAD-4961-99D4-4650A6705FA8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6E6D7D-A2B1-430D-8A36-805655E845CB}" type="presOf" srcId="{247E782F-294B-49E8-BDBA-049BB3E3C7A8}" destId="{68DC9E80-17A4-4E6E-8E47-CD73E7E77E8D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E360FF09-60EE-45DE-BCCC-F4A24E380A82}" type="presOf" srcId="{E2389AE9-2812-4520-A348-24397A3F0DDB}" destId="{E6517778-4C04-4A5E-9BC8-6BF25C62B395}" srcOrd="0" destOrd="0" presId="urn:microsoft.com/office/officeart/2005/8/layout/vList2"/>
    <dgm:cxn modelId="{56C8063C-6F0B-4F03-8704-9322AF0B8097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A5FDA3-E588-401E-AB91-627AFAE808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1545A2-0C15-4FA8-8997-D113A1582A70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Плановые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450E2247-D832-44FD-B728-9D79C8E2C56E}" type="parTrans" cxnId="{3349A847-9A48-4A71-BE98-8A235E10B171}">
      <dgm:prSet/>
      <dgm:spPr/>
      <dgm:t>
        <a:bodyPr/>
        <a:lstStyle/>
        <a:p>
          <a:endParaRPr lang="ru-RU"/>
        </a:p>
      </dgm:t>
    </dgm:pt>
    <dgm:pt modelId="{735195B9-194D-45F6-A6E7-B9D342E9EC08}" type="sibTrans" cxnId="{3349A847-9A48-4A71-BE98-8A235E10B171}">
      <dgm:prSet/>
      <dgm:spPr/>
      <dgm:t>
        <a:bodyPr/>
        <a:lstStyle/>
        <a:p>
          <a:endParaRPr lang="ru-RU"/>
        </a:p>
      </dgm:t>
    </dgm:pt>
    <dgm:pt modelId="{E476C86B-460E-4C04-85C5-F4FB5457FA1D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Выездные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4A7E0533-2852-418A-B8A2-9C8C4710B56F}" type="parTrans" cxnId="{E90BF606-DEA4-416F-98B0-21F256BB59EE}">
      <dgm:prSet/>
      <dgm:spPr/>
      <dgm:t>
        <a:bodyPr/>
        <a:lstStyle/>
        <a:p>
          <a:endParaRPr lang="ru-RU"/>
        </a:p>
      </dgm:t>
    </dgm:pt>
    <dgm:pt modelId="{3CEB9A6F-73C1-42B5-9870-149F2FF85283}" type="sibTrans" cxnId="{E90BF606-DEA4-416F-98B0-21F256BB59EE}">
      <dgm:prSet/>
      <dgm:spPr/>
      <dgm:t>
        <a:bodyPr/>
        <a:lstStyle/>
        <a:p>
          <a:endParaRPr lang="ru-RU"/>
        </a:p>
      </dgm:t>
    </dgm:pt>
    <dgm:pt modelId="{7C8F03D9-EAE7-421E-8510-B481DDA4DC96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Документарные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D0797C5B-F704-40FE-8F19-5ADA2FC98B13}" type="parTrans" cxnId="{75DAECAA-B9AB-4EFE-8F16-8D31ECA0776E}">
      <dgm:prSet/>
      <dgm:spPr/>
      <dgm:t>
        <a:bodyPr/>
        <a:lstStyle/>
        <a:p>
          <a:endParaRPr lang="ru-RU"/>
        </a:p>
      </dgm:t>
    </dgm:pt>
    <dgm:pt modelId="{09F68EC7-7777-48EF-89D7-25D34914F4A3}" type="sibTrans" cxnId="{75DAECAA-B9AB-4EFE-8F16-8D31ECA0776E}">
      <dgm:prSet/>
      <dgm:spPr/>
      <dgm:t>
        <a:bodyPr/>
        <a:lstStyle/>
        <a:p>
          <a:endParaRPr lang="ru-RU"/>
        </a:p>
      </dgm:t>
    </dgm:pt>
    <dgm:pt modelId="{11E78FCC-1698-47D8-AB80-CC34E07A8207}">
      <dgm:prSet phldrT="[Текст]" custT="1"/>
      <dgm:spPr/>
      <dgm:t>
        <a:bodyPr/>
        <a:lstStyle/>
        <a:p>
          <a:r>
            <a:rPr lang="ru-RU" sz="2400" dirty="0" smtClean="0"/>
            <a:t>Внеплановые</a:t>
          </a:r>
          <a:endParaRPr lang="ru-RU" sz="2400" dirty="0"/>
        </a:p>
      </dgm:t>
    </dgm:pt>
    <dgm:pt modelId="{D66C86D2-3693-428C-9241-151C02D47BED}" type="parTrans" cxnId="{74BCA039-7206-44FC-AD8E-96CCDA415287}">
      <dgm:prSet/>
      <dgm:spPr/>
      <dgm:t>
        <a:bodyPr/>
        <a:lstStyle/>
        <a:p>
          <a:endParaRPr lang="ru-RU"/>
        </a:p>
      </dgm:t>
    </dgm:pt>
    <dgm:pt modelId="{2AA48F9E-4377-4F8F-99B9-0ECC1A7D37EE}" type="sibTrans" cxnId="{74BCA039-7206-44FC-AD8E-96CCDA415287}">
      <dgm:prSet/>
      <dgm:spPr/>
      <dgm:t>
        <a:bodyPr/>
        <a:lstStyle/>
        <a:p>
          <a:endParaRPr lang="ru-RU"/>
        </a:p>
      </dgm:t>
    </dgm:pt>
    <dgm:pt modelId="{9E6EA742-32CD-460C-A809-E92F3470F853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Выездные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F22A750A-1706-4AF0-8A52-938C44F1976B}" type="parTrans" cxnId="{5943A42A-2A0D-4CEE-843B-C0C122AD95C7}">
      <dgm:prSet/>
      <dgm:spPr/>
      <dgm:t>
        <a:bodyPr/>
        <a:lstStyle/>
        <a:p>
          <a:endParaRPr lang="ru-RU"/>
        </a:p>
      </dgm:t>
    </dgm:pt>
    <dgm:pt modelId="{80069605-B909-4181-8AB2-ECE6F2BDFB3F}" type="sibTrans" cxnId="{5943A42A-2A0D-4CEE-843B-C0C122AD95C7}">
      <dgm:prSet/>
      <dgm:spPr/>
      <dgm:t>
        <a:bodyPr/>
        <a:lstStyle/>
        <a:p>
          <a:endParaRPr lang="ru-RU"/>
        </a:p>
      </dgm:t>
    </dgm:pt>
    <dgm:pt modelId="{72311A07-F8C6-4DDD-9A71-FDF84F41797D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Документарные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AB40C280-43FA-40D2-8789-4289DF5DC07F}" type="parTrans" cxnId="{B80B8967-BA82-45C6-8AAF-59E5716774E7}">
      <dgm:prSet/>
      <dgm:spPr/>
      <dgm:t>
        <a:bodyPr/>
        <a:lstStyle/>
        <a:p>
          <a:endParaRPr lang="ru-RU"/>
        </a:p>
      </dgm:t>
    </dgm:pt>
    <dgm:pt modelId="{3D74568F-096D-4402-B753-751F6981DC3A}" type="sibTrans" cxnId="{B80B8967-BA82-45C6-8AAF-59E5716774E7}">
      <dgm:prSet/>
      <dgm:spPr/>
      <dgm:t>
        <a:bodyPr/>
        <a:lstStyle/>
        <a:p>
          <a:endParaRPr lang="ru-RU"/>
        </a:p>
      </dgm:t>
    </dgm:pt>
    <dgm:pt modelId="{B7A8D134-5AA3-41FD-98E2-308E0374C8B5}" type="pres">
      <dgm:prSet presAssocID="{4BA5FDA3-E588-401E-AB91-627AFAE808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7A06963-FA5A-45E4-B217-E2EB4B8FBCCB}" type="pres">
      <dgm:prSet presAssocID="{A21545A2-0C15-4FA8-8997-D113A1582A70}" presName="root" presStyleCnt="0"/>
      <dgm:spPr/>
    </dgm:pt>
    <dgm:pt modelId="{4A9CCB43-119D-4519-9229-D8604EA86A87}" type="pres">
      <dgm:prSet presAssocID="{A21545A2-0C15-4FA8-8997-D113A1582A70}" presName="rootComposite" presStyleCnt="0"/>
      <dgm:spPr/>
    </dgm:pt>
    <dgm:pt modelId="{D1609BD6-2F1E-4520-98AB-7092185F3672}" type="pres">
      <dgm:prSet presAssocID="{A21545A2-0C15-4FA8-8997-D113A1582A70}" presName="rootText" presStyleLbl="node1" presStyleIdx="0" presStyleCnt="2" custScaleX="131395" custLinFactNeighborX="2852" custLinFactNeighborY="-15837"/>
      <dgm:spPr/>
      <dgm:t>
        <a:bodyPr/>
        <a:lstStyle/>
        <a:p>
          <a:endParaRPr lang="ru-RU"/>
        </a:p>
      </dgm:t>
    </dgm:pt>
    <dgm:pt modelId="{2E18D4C1-13A5-4CB1-895A-69910F8C0AC3}" type="pres">
      <dgm:prSet presAssocID="{A21545A2-0C15-4FA8-8997-D113A1582A70}" presName="rootConnector" presStyleLbl="node1" presStyleIdx="0" presStyleCnt="2"/>
      <dgm:spPr/>
      <dgm:t>
        <a:bodyPr/>
        <a:lstStyle/>
        <a:p>
          <a:endParaRPr lang="ru-RU"/>
        </a:p>
      </dgm:t>
    </dgm:pt>
    <dgm:pt modelId="{38662FDF-6F4F-4236-90E5-8ED76AD87FF3}" type="pres">
      <dgm:prSet presAssocID="{A21545A2-0C15-4FA8-8997-D113A1582A70}" presName="childShape" presStyleCnt="0"/>
      <dgm:spPr/>
    </dgm:pt>
    <dgm:pt modelId="{57BD9BA5-736A-4E5C-BA3E-9AEF7FEEA925}" type="pres">
      <dgm:prSet presAssocID="{4A7E0533-2852-418A-B8A2-9C8C4710B56F}" presName="Name13" presStyleLbl="parChTrans1D2" presStyleIdx="0" presStyleCnt="4"/>
      <dgm:spPr/>
      <dgm:t>
        <a:bodyPr/>
        <a:lstStyle/>
        <a:p>
          <a:endParaRPr lang="ru-RU"/>
        </a:p>
      </dgm:t>
    </dgm:pt>
    <dgm:pt modelId="{B80C874E-6237-4C0A-B732-E7466B3B46C5}" type="pres">
      <dgm:prSet presAssocID="{E476C86B-460E-4C04-85C5-F4FB5457FA1D}" presName="childText" presStyleLbl="bgAcc1" presStyleIdx="0" presStyleCnt="4" custScaleX="124346" custLinFactNeighborX="-658" custLinFactNeighborY="-39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BAC891-8191-49EF-91AE-7EFA548CC6F5}" type="pres">
      <dgm:prSet presAssocID="{D0797C5B-F704-40FE-8F19-5ADA2FC98B13}" presName="Name13" presStyleLbl="parChTrans1D2" presStyleIdx="1" presStyleCnt="4"/>
      <dgm:spPr/>
      <dgm:t>
        <a:bodyPr/>
        <a:lstStyle/>
        <a:p>
          <a:endParaRPr lang="ru-RU"/>
        </a:p>
      </dgm:t>
    </dgm:pt>
    <dgm:pt modelId="{3261D7A6-36D5-4394-BC4E-175CB059133B}" type="pres">
      <dgm:prSet presAssocID="{7C8F03D9-EAE7-421E-8510-B481DDA4DC96}" presName="childText" presStyleLbl="bgAcc1" presStyleIdx="1" presStyleCnt="4" custScaleX="126927" custLinFactNeighborX="-658" custLinFactNeighborY="-62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30CC7A-7C4C-4085-AD10-B676409F984D}" type="pres">
      <dgm:prSet presAssocID="{11E78FCC-1698-47D8-AB80-CC34E07A8207}" presName="root" presStyleCnt="0"/>
      <dgm:spPr/>
    </dgm:pt>
    <dgm:pt modelId="{D30B2CF6-EFF4-456D-8F27-D0B7848FC446}" type="pres">
      <dgm:prSet presAssocID="{11E78FCC-1698-47D8-AB80-CC34E07A8207}" presName="rootComposite" presStyleCnt="0"/>
      <dgm:spPr/>
    </dgm:pt>
    <dgm:pt modelId="{AAA5ABE9-3579-48F9-90C1-EA5B27E450A4}" type="pres">
      <dgm:prSet presAssocID="{11E78FCC-1698-47D8-AB80-CC34E07A8207}" presName="rootText" presStyleLbl="node1" presStyleIdx="1" presStyleCnt="2" custScaleX="139016" custLinFactNeighborX="-3418" custLinFactNeighborY="-15837"/>
      <dgm:spPr/>
      <dgm:t>
        <a:bodyPr/>
        <a:lstStyle/>
        <a:p>
          <a:endParaRPr lang="ru-RU"/>
        </a:p>
      </dgm:t>
    </dgm:pt>
    <dgm:pt modelId="{4D516CE5-8019-4FDD-B981-7843D5F7DBE0}" type="pres">
      <dgm:prSet presAssocID="{11E78FCC-1698-47D8-AB80-CC34E07A8207}" presName="rootConnector" presStyleLbl="node1" presStyleIdx="1" presStyleCnt="2"/>
      <dgm:spPr/>
      <dgm:t>
        <a:bodyPr/>
        <a:lstStyle/>
        <a:p>
          <a:endParaRPr lang="ru-RU"/>
        </a:p>
      </dgm:t>
    </dgm:pt>
    <dgm:pt modelId="{662EEEDD-C3CB-403A-A505-550C53BE19CF}" type="pres">
      <dgm:prSet presAssocID="{11E78FCC-1698-47D8-AB80-CC34E07A8207}" presName="childShape" presStyleCnt="0"/>
      <dgm:spPr/>
    </dgm:pt>
    <dgm:pt modelId="{4E137A0C-F14D-4B86-93AF-FE25C46C00AE}" type="pres">
      <dgm:prSet presAssocID="{F22A750A-1706-4AF0-8A52-938C44F1976B}" presName="Name13" presStyleLbl="parChTrans1D2" presStyleIdx="2" presStyleCnt="4"/>
      <dgm:spPr/>
      <dgm:t>
        <a:bodyPr/>
        <a:lstStyle/>
        <a:p>
          <a:endParaRPr lang="ru-RU"/>
        </a:p>
      </dgm:t>
    </dgm:pt>
    <dgm:pt modelId="{C81B05CF-C155-4645-A75E-0021580C39B8}" type="pres">
      <dgm:prSet presAssocID="{9E6EA742-32CD-460C-A809-E92F3470F853}" presName="childText" presStyleLbl="bgAcc1" presStyleIdx="2" presStyleCnt="4" custScaleX="122294" custLinFactNeighborX="-4039" custLinFactNeighborY="-39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F383B7-9564-4744-9D01-D9385CEC5010}" type="pres">
      <dgm:prSet presAssocID="{AB40C280-43FA-40D2-8789-4289DF5DC07F}" presName="Name13" presStyleLbl="parChTrans1D2" presStyleIdx="3" presStyleCnt="4"/>
      <dgm:spPr/>
      <dgm:t>
        <a:bodyPr/>
        <a:lstStyle/>
        <a:p>
          <a:endParaRPr lang="ru-RU"/>
        </a:p>
      </dgm:t>
    </dgm:pt>
    <dgm:pt modelId="{1B57B5B1-0DEF-408F-9898-AE0DC93BDF4E}" type="pres">
      <dgm:prSet presAssocID="{72311A07-F8C6-4DDD-9A71-FDF84F41797D}" presName="childText" presStyleLbl="bgAcc1" presStyleIdx="3" presStyleCnt="4" custScaleX="120902" custLinFactNeighborX="-4039" custLinFactNeighborY="-622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0654E2-30DE-4783-9864-E5228C60422A}" type="presOf" srcId="{4BA5FDA3-E588-401E-AB91-627AFAE808DE}" destId="{B7A8D134-5AA3-41FD-98E2-308E0374C8B5}" srcOrd="0" destOrd="0" presId="urn:microsoft.com/office/officeart/2005/8/layout/hierarchy3"/>
    <dgm:cxn modelId="{663EFCBB-2D82-4399-9683-668305EEF692}" type="presOf" srcId="{AB40C280-43FA-40D2-8789-4289DF5DC07F}" destId="{29F383B7-9564-4744-9D01-D9385CEC5010}" srcOrd="0" destOrd="0" presId="urn:microsoft.com/office/officeart/2005/8/layout/hierarchy3"/>
    <dgm:cxn modelId="{75DAECAA-B9AB-4EFE-8F16-8D31ECA0776E}" srcId="{A21545A2-0C15-4FA8-8997-D113A1582A70}" destId="{7C8F03D9-EAE7-421E-8510-B481DDA4DC96}" srcOrd="1" destOrd="0" parTransId="{D0797C5B-F704-40FE-8F19-5ADA2FC98B13}" sibTransId="{09F68EC7-7777-48EF-89D7-25D34914F4A3}"/>
    <dgm:cxn modelId="{BEC0DB86-D333-4D47-B653-1CFEAAF10EAD}" type="presOf" srcId="{11E78FCC-1698-47D8-AB80-CC34E07A8207}" destId="{AAA5ABE9-3579-48F9-90C1-EA5B27E450A4}" srcOrd="0" destOrd="0" presId="urn:microsoft.com/office/officeart/2005/8/layout/hierarchy3"/>
    <dgm:cxn modelId="{5943A42A-2A0D-4CEE-843B-C0C122AD95C7}" srcId="{11E78FCC-1698-47D8-AB80-CC34E07A8207}" destId="{9E6EA742-32CD-460C-A809-E92F3470F853}" srcOrd="0" destOrd="0" parTransId="{F22A750A-1706-4AF0-8A52-938C44F1976B}" sibTransId="{80069605-B909-4181-8AB2-ECE6F2BDFB3F}"/>
    <dgm:cxn modelId="{74BCA039-7206-44FC-AD8E-96CCDA415287}" srcId="{4BA5FDA3-E588-401E-AB91-627AFAE808DE}" destId="{11E78FCC-1698-47D8-AB80-CC34E07A8207}" srcOrd="1" destOrd="0" parTransId="{D66C86D2-3693-428C-9241-151C02D47BED}" sibTransId="{2AA48F9E-4377-4F8F-99B9-0ECC1A7D37EE}"/>
    <dgm:cxn modelId="{81047BA9-7DA6-4235-A53B-AE389E038062}" type="presOf" srcId="{A21545A2-0C15-4FA8-8997-D113A1582A70}" destId="{2E18D4C1-13A5-4CB1-895A-69910F8C0AC3}" srcOrd="1" destOrd="0" presId="urn:microsoft.com/office/officeart/2005/8/layout/hierarchy3"/>
    <dgm:cxn modelId="{46A727D3-9D48-4B77-8B53-BCFFA951ABFE}" type="presOf" srcId="{4A7E0533-2852-418A-B8A2-9C8C4710B56F}" destId="{57BD9BA5-736A-4E5C-BA3E-9AEF7FEEA925}" srcOrd="0" destOrd="0" presId="urn:microsoft.com/office/officeart/2005/8/layout/hierarchy3"/>
    <dgm:cxn modelId="{EFFE04E6-FB8C-4121-A329-35D01D67845C}" type="presOf" srcId="{F22A750A-1706-4AF0-8A52-938C44F1976B}" destId="{4E137A0C-F14D-4B86-93AF-FE25C46C00AE}" srcOrd="0" destOrd="0" presId="urn:microsoft.com/office/officeart/2005/8/layout/hierarchy3"/>
    <dgm:cxn modelId="{67EC5293-A43F-4D12-8F60-83D32A1FFFB9}" type="presOf" srcId="{72311A07-F8C6-4DDD-9A71-FDF84F41797D}" destId="{1B57B5B1-0DEF-408F-9898-AE0DC93BDF4E}" srcOrd="0" destOrd="0" presId="urn:microsoft.com/office/officeart/2005/8/layout/hierarchy3"/>
    <dgm:cxn modelId="{947DE126-3FAE-486E-B3DD-FC55FC08EE3D}" type="presOf" srcId="{7C8F03D9-EAE7-421E-8510-B481DDA4DC96}" destId="{3261D7A6-36D5-4394-BC4E-175CB059133B}" srcOrd="0" destOrd="0" presId="urn:microsoft.com/office/officeart/2005/8/layout/hierarchy3"/>
    <dgm:cxn modelId="{43AC1FAF-FA73-45CF-B09C-2B6A1FB47B40}" type="presOf" srcId="{9E6EA742-32CD-460C-A809-E92F3470F853}" destId="{C81B05CF-C155-4645-A75E-0021580C39B8}" srcOrd="0" destOrd="0" presId="urn:microsoft.com/office/officeart/2005/8/layout/hierarchy3"/>
    <dgm:cxn modelId="{B80B8967-BA82-45C6-8AAF-59E5716774E7}" srcId="{11E78FCC-1698-47D8-AB80-CC34E07A8207}" destId="{72311A07-F8C6-4DDD-9A71-FDF84F41797D}" srcOrd="1" destOrd="0" parTransId="{AB40C280-43FA-40D2-8789-4289DF5DC07F}" sibTransId="{3D74568F-096D-4402-B753-751F6981DC3A}"/>
    <dgm:cxn modelId="{3349A847-9A48-4A71-BE98-8A235E10B171}" srcId="{4BA5FDA3-E588-401E-AB91-627AFAE808DE}" destId="{A21545A2-0C15-4FA8-8997-D113A1582A70}" srcOrd="0" destOrd="0" parTransId="{450E2247-D832-44FD-B728-9D79C8E2C56E}" sibTransId="{735195B9-194D-45F6-A6E7-B9D342E9EC08}"/>
    <dgm:cxn modelId="{A720079D-861F-4D51-B41D-3E43FCB335E5}" type="presOf" srcId="{A21545A2-0C15-4FA8-8997-D113A1582A70}" destId="{D1609BD6-2F1E-4520-98AB-7092185F3672}" srcOrd="0" destOrd="0" presId="urn:microsoft.com/office/officeart/2005/8/layout/hierarchy3"/>
    <dgm:cxn modelId="{93F06A85-9465-461F-94B5-54B7045C4EFD}" type="presOf" srcId="{D0797C5B-F704-40FE-8F19-5ADA2FC98B13}" destId="{76BAC891-8191-49EF-91AE-7EFA548CC6F5}" srcOrd="0" destOrd="0" presId="urn:microsoft.com/office/officeart/2005/8/layout/hierarchy3"/>
    <dgm:cxn modelId="{D7BD82D7-7BF1-4ECE-8A24-A4E683DEAF19}" type="presOf" srcId="{11E78FCC-1698-47D8-AB80-CC34E07A8207}" destId="{4D516CE5-8019-4FDD-B981-7843D5F7DBE0}" srcOrd="1" destOrd="0" presId="urn:microsoft.com/office/officeart/2005/8/layout/hierarchy3"/>
    <dgm:cxn modelId="{E90BF606-DEA4-416F-98B0-21F256BB59EE}" srcId="{A21545A2-0C15-4FA8-8997-D113A1582A70}" destId="{E476C86B-460E-4C04-85C5-F4FB5457FA1D}" srcOrd="0" destOrd="0" parTransId="{4A7E0533-2852-418A-B8A2-9C8C4710B56F}" sibTransId="{3CEB9A6F-73C1-42B5-9870-149F2FF85283}"/>
    <dgm:cxn modelId="{E6D04718-1673-4A24-9B1B-197A74CB3252}" type="presOf" srcId="{E476C86B-460E-4C04-85C5-F4FB5457FA1D}" destId="{B80C874E-6237-4C0A-B732-E7466B3B46C5}" srcOrd="0" destOrd="0" presId="urn:microsoft.com/office/officeart/2005/8/layout/hierarchy3"/>
    <dgm:cxn modelId="{422AD464-C63A-48AF-90AB-89472150D4F2}" type="presParOf" srcId="{B7A8D134-5AA3-41FD-98E2-308E0374C8B5}" destId="{D7A06963-FA5A-45E4-B217-E2EB4B8FBCCB}" srcOrd="0" destOrd="0" presId="urn:microsoft.com/office/officeart/2005/8/layout/hierarchy3"/>
    <dgm:cxn modelId="{FC3118EB-8109-45C0-8CC1-7DEB6A4441ED}" type="presParOf" srcId="{D7A06963-FA5A-45E4-B217-E2EB4B8FBCCB}" destId="{4A9CCB43-119D-4519-9229-D8604EA86A87}" srcOrd="0" destOrd="0" presId="urn:microsoft.com/office/officeart/2005/8/layout/hierarchy3"/>
    <dgm:cxn modelId="{DFD2A3C5-1124-429A-96CF-6C2DEAC8A1F9}" type="presParOf" srcId="{4A9CCB43-119D-4519-9229-D8604EA86A87}" destId="{D1609BD6-2F1E-4520-98AB-7092185F3672}" srcOrd="0" destOrd="0" presId="urn:microsoft.com/office/officeart/2005/8/layout/hierarchy3"/>
    <dgm:cxn modelId="{F0CC3C3A-6241-4C1C-80F6-37F5614194F3}" type="presParOf" srcId="{4A9CCB43-119D-4519-9229-D8604EA86A87}" destId="{2E18D4C1-13A5-4CB1-895A-69910F8C0AC3}" srcOrd="1" destOrd="0" presId="urn:microsoft.com/office/officeart/2005/8/layout/hierarchy3"/>
    <dgm:cxn modelId="{8919F165-3B69-40D1-B594-71B9C8755C2D}" type="presParOf" srcId="{D7A06963-FA5A-45E4-B217-E2EB4B8FBCCB}" destId="{38662FDF-6F4F-4236-90E5-8ED76AD87FF3}" srcOrd="1" destOrd="0" presId="urn:microsoft.com/office/officeart/2005/8/layout/hierarchy3"/>
    <dgm:cxn modelId="{448682D1-2893-4610-8F6D-885513D2A44A}" type="presParOf" srcId="{38662FDF-6F4F-4236-90E5-8ED76AD87FF3}" destId="{57BD9BA5-736A-4E5C-BA3E-9AEF7FEEA925}" srcOrd="0" destOrd="0" presId="urn:microsoft.com/office/officeart/2005/8/layout/hierarchy3"/>
    <dgm:cxn modelId="{C5414E7D-C307-404F-844F-232435794015}" type="presParOf" srcId="{38662FDF-6F4F-4236-90E5-8ED76AD87FF3}" destId="{B80C874E-6237-4C0A-B732-E7466B3B46C5}" srcOrd="1" destOrd="0" presId="urn:microsoft.com/office/officeart/2005/8/layout/hierarchy3"/>
    <dgm:cxn modelId="{018E05A3-2D10-4C05-B094-D966359D6A95}" type="presParOf" srcId="{38662FDF-6F4F-4236-90E5-8ED76AD87FF3}" destId="{76BAC891-8191-49EF-91AE-7EFA548CC6F5}" srcOrd="2" destOrd="0" presId="urn:microsoft.com/office/officeart/2005/8/layout/hierarchy3"/>
    <dgm:cxn modelId="{3A5F1B7D-BB87-447B-9EB2-508F5F9B6FA1}" type="presParOf" srcId="{38662FDF-6F4F-4236-90E5-8ED76AD87FF3}" destId="{3261D7A6-36D5-4394-BC4E-175CB059133B}" srcOrd="3" destOrd="0" presId="urn:microsoft.com/office/officeart/2005/8/layout/hierarchy3"/>
    <dgm:cxn modelId="{1D309419-FD70-43CE-87AE-DD53551F1817}" type="presParOf" srcId="{B7A8D134-5AA3-41FD-98E2-308E0374C8B5}" destId="{F930CC7A-7C4C-4085-AD10-B676409F984D}" srcOrd="1" destOrd="0" presId="urn:microsoft.com/office/officeart/2005/8/layout/hierarchy3"/>
    <dgm:cxn modelId="{7E45E43E-B80A-47B9-9F11-41F22605DFA5}" type="presParOf" srcId="{F930CC7A-7C4C-4085-AD10-B676409F984D}" destId="{D30B2CF6-EFF4-456D-8F27-D0B7848FC446}" srcOrd="0" destOrd="0" presId="urn:microsoft.com/office/officeart/2005/8/layout/hierarchy3"/>
    <dgm:cxn modelId="{D4056896-1E81-45C1-A70A-10996DDC13B3}" type="presParOf" srcId="{D30B2CF6-EFF4-456D-8F27-D0B7848FC446}" destId="{AAA5ABE9-3579-48F9-90C1-EA5B27E450A4}" srcOrd="0" destOrd="0" presId="urn:microsoft.com/office/officeart/2005/8/layout/hierarchy3"/>
    <dgm:cxn modelId="{9C2F734F-5C2D-4EDA-8F33-B852A08342E7}" type="presParOf" srcId="{D30B2CF6-EFF4-456D-8F27-D0B7848FC446}" destId="{4D516CE5-8019-4FDD-B981-7843D5F7DBE0}" srcOrd="1" destOrd="0" presId="urn:microsoft.com/office/officeart/2005/8/layout/hierarchy3"/>
    <dgm:cxn modelId="{CC66A506-8F78-4563-A626-70DA1C7DEC7A}" type="presParOf" srcId="{F930CC7A-7C4C-4085-AD10-B676409F984D}" destId="{662EEEDD-C3CB-403A-A505-550C53BE19CF}" srcOrd="1" destOrd="0" presId="urn:microsoft.com/office/officeart/2005/8/layout/hierarchy3"/>
    <dgm:cxn modelId="{CF546153-E6C1-4B37-8861-B8BCE998E743}" type="presParOf" srcId="{662EEEDD-C3CB-403A-A505-550C53BE19CF}" destId="{4E137A0C-F14D-4B86-93AF-FE25C46C00AE}" srcOrd="0" destOrd="0" presId="urn:microsoft.com/office/officeart/2005/8/layout/hierarchy3"/>
    <dgm:cxn modelId="{BBD98DF2-49EA-4495-8F53-34982EE36DF5}" type="presParOf" srcId="{662EEEDD-C3CB-403A-A505-550C53BE19CF}" destId="{C81B05CF-C155-4645-A75E-0021580C39B8}" srcOrd="1" destOrd="0" presId="urn:microsoft.com/office/officeart/2005/8/layout/hierarchy3"/>
    <dgm:cxn modelId="{715F8D9C-0164-450A-9CD7-BC4D002227CA}" type="presParOf" srcId="{662EEEDD-C3CB-403A-A505-550C53BE19CF}" destId="{29F383B7-9564-4744-9D01-D9385CEC5010}" srcOrd="2" destOrd="0" presId="urn:microsoft.com/office/officeart/2005/8/layout/hierarchy3"/>
    <dgm:cxn modelId="{6D718B25-A0BD-453F-91DD-1DAF2A4C7075}" type="presParOf" srcId="{662EEEDD-C3CB-403A-A505-550C53BE19CF}" destId="{1B57B5B1-0DEF-408F-9898-AE0DC93BDF4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наличия порядка учета детей, подлежащих обучению по программам общего образования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Нормативные акты и документы</a:t>
          </a:r>
        </a:p>
        <a:p>
          <a:r>
            <a:rPr lang="ru-RU" dirty="0" smtClean="0"/>
            <a:t>Порядок устройства ребенка в другую общеобразовательную организацию в случае отсутствия свободных мест в муниципальной образовательной организации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Пункт 6) части 1 статьи 9, часть 1 статьи 67 Закона Российской Федерации от 29.12.2012 № 273-ФЗ «Об образовании в Российской Федерации»;</a:t>
          </a:r>
        </a:p>
        <a:p>
          <a:r>
            <a:rPr lang="ru-RU" dirty="0" smtClean="0"/>
            <a:t>части 4, 5, 6 ст. 67 Федерального закона «Об образовании в Российской Федерации»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 custT="1"/>
      <dgm:spPr/>
      <dgm:t>
        <a:bodyPr/>
        <a:lstStyle/>
        <a:p>
          <a:pPr rtl="0"/>
          <a:r>
            <a:rPr lang="ru-RU" sz="900" b="1" dirty="0" smtClean="0"/>
            <a:t>Отсутствие нормативного акта.</a:t>
          </a:r>
        </a:p>
        <a:p>
          <a:r>
            <a:rPr lang="ru-RU" sz="900" b="1" dirty="0" smtClean="0"/>
            <a:t>Нормативным актом:</a:t>
          </a:r>
        </a:p>
        <a:p>
          <a:r>
            <a:rPr lang="ru-RU" sz="900" b="1" dirty="0" smtClean="0"/>
            <a:t>– не обеспечен учет детей, подлежащих обучению по программам дошкольного образования;</a:t>
          </a:r>
        </a:p>
        <a:p>
          <a:r>
            <a:rPr lang="ru-RU" sz="900" b="1" dirty="0" smtClean="0"/>
            <a:t>– не определена разрешительная процедура приема детей в образовательную организацию в более раннем или более позднем возрасте (по образовательным программам начального общего образования)</a:t>
          </a:r>
          <a:endParaRPr lang="ru-RU" sz="900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238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A79DDFC8-7731-4F48-B1DE-804B247A890C}" type="presOf" srcId="{88DD0E98-FA25-4FDD-987F-509F08C2B847}" destId="{A357E3C3-7F64-4944-BE61-09A9DF256B40}" srcOrd="0" destOrd="0" presId="urn:microsoft.com/office/officeart/2005/8/layout/hierarchy4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070DBF8E-2E19-4A1B-A15A-D332C41C7BBE}" type="presOf" srcId="{395F376B-AF1B-475B-9F0F-B7A253DFDE55}" destId="{3FA4A01D-24F6-418C-AE53-534FD0EAD425}" srcOrd="0" destOrd="0" presId="urn:microsoft.com/office/officeart/2005/8/layout/hierarchy4"/>
    <dgm:cxn modelId="{EC2A9EE8-9230-4C67-9422-9C16766753D7}" type="presOf" srcId="{B9424964-0AFE-4BD3-84C7-9D3B788E05ED}" destId="{297C7A50-0678-42AC-A622-F4B7B67C2AE0}" srcOrd="0" destOrd="0" presId="urn:microsoft.com/office/officeart/2005/8/layout/hierarchy4"/>
    <dgm:cxn modelId="{57D4FDF9-D179-449B-9097-32777109B0B8}" type="presOf" srcId="{9569DB3C-1A03-4795-985E-7231B9EA02A2}" destId="{2900061F-A1C0-4A41-B33D-8250D2248253}" srcOrd="0" destOrd="0" presId="urn:microsoft.com/office/officeart/2005/8/layout/hierarchy4"/>
    <dgm:cxn modelId="{A3E9B0A8-5B35-4DE4-B0ED-24F8042A88B2}" type="presOf" srcId="{C29962A3-707C-40ED-9815-BF339248607A}" destId="{32F5DA6E-CD6D-4202-ABFD-E19F91BCB364}" srcOrd="0" destOrd="0" presId="urn:microsoft.com/office/officeart/2005/8/layout/hierarchy4"/>
    <dgm:cxn modelId="{08149C30-7321-4040-9F99-490B12565DBF}" type="presParOf" srcId="{3FA4A01D-24F6-418C-AE53-534FD0EAD425}" destId="{210C561F-58A4-4FC6-A195-0409985D0876}" srcOrd="0" destOrd="0" presId="urn:microsoft.com/office/officeart/2005/8/layout/hierarchy4"/>
    <dgm:cxn modelId="{C95ECD46-0B54-4484-9C75-F0E348B990B4}" type="presParOf" srcId="{210C561F-58A4-4FC6-A195-0409985D0876}" destId="{A357E3C3-7F64-4944-BE61-09A9DF256B40}" srcOrd="0" destOrd="0" presId="urn:microsoft.com/office/officeart/2005/8/layout/hierarchy4"/>
    <dgm:cxn modelId="{EB80544F-6B0A-44A7-941D-122FAD8E69CC}" type="presParOf" srcId="{210C561F-58A4-4FC6-A195-0409985D0876}" destId="{FD2F71C1-0EA0-4A19-883E-74BCACE82301}" srcOrd="1" destOrd="0" presId="urn:microsoft.com/office/officeart/2005/8/layout/hierarchy4"/>
    <dgm:cxn modelId="{8BA67C78-3565-4235-82BB-447209C2ECA6}" type="presParOf" srcId="{3FA4A01D-24F6-418C-AE53-534FD0EAD425}" destId="{EC9E5B55-5C16-4EB3-BF00-51F6F21E99CE}" srcOrd="1" destOrd="0" presId="urn:microsoft.com/office/officeart/2005/8/layout/hierarchy4"/>
    <dgm:cxn modelId="{22125CE1-82A9-47A1-8EA0-043A7BD044AF}" type="presParOf" srcId="{3FA4A01D-24F6-418C-AE53-534FD0EAD425}" destId="{2926B6BF-9C7B-442E-AD30-B54317893BBE}" srcOrd="2" destOrd="0" presId="urn:microsoft.com/office/officeart/2005/8/layout/hierarchy4"/>
    <dgm:cxn modelId="{BDF79937-0041-4C58-9D7F-E0A76ED49751}" type="presParOf" srcId="{2926B6BF-9C7B-442E-AD30-B54317893BBE}" destId="{2900061F-A1C0-4A41-B33D-8250D2248253}" srcOrd="0" destOrd="0" presId="urn:microsoft.com/office/officeart/2005/8/layout/hierarchy4"/>
    <dgm:cxn modelId="{0D85EE7E-7F3E-4A5E-B4B2-6B0FEDE9257B}" type="presParOf" srcId="{2926B6BF-9C7B-442E-AD30-B54317893BBE}" destId="{399958E1-830F-4D19-B322-D7917B08DE33}" srcOrd="1" destOrd="0" presId="urn:microsoft.com/office/officeart/2005/8/layout/hierarchy4"/>
    <dgm:cxn modelId="{78F45222-DED7-4B65-9AF4-147307AD3741}" type="presParOf" srcId="{3FA4A01D-24F6-418C-AE53-534FD0EAD425}" destId="{47B0C7B1-B478-4218-A058-5210CEAF219F}" srcOrd="3" destOrd="0" presId="urn:microsoft.com/office/officeart/2005/8/layout/hierarchy4"/>
    <dgm:cxn modelId="{30BE2BE7-73FB-4590-850B-21F4A75798D7}" type="presParOf" srcId="{3FA4A01D-24F6-418C-AE53-534FD0EAD425}" destId="{375E0937-B79E-4ABF-A534-CA7607A78C6F}" srcOrd="4" destOrd="0" presId="urn:microsoft.com/office/officeart/2005/8/layout/hierarchy4"/>
    <dgm:cxn modelId="{40523EC2-5F6E-4782-A1CE-2FEBA82DE83A}" type="presParOf" srcId="{375E0937-B79E-4ABF-A534-CA7607A78C6F}" destId="{32F5DA6E-CD6D-4202-ABFD-E19F91BCB364}" srcOrd="0" destOrd="0" presId="urn:microsoft.com/office/officeart/2005/8/layout/hierarchy4"/>
    <dgm:cxn modelId="{AB145766-1165-4368-B73C-2A15526BDBC9}" type="presParOf" srcId="{375E0937-B79E-4ABF-A534-CA7607A78C6F}" destId="{1F918C53-369A-4A87-9423-8C6AA7CFDB31}" srcOrd="1" destOrd="0" presId="urn:microsoft.com/office/officeart/2005/8/layout/hierarchy4"/>
    <dgm:cxn modelId="{3743F3D1-40BF-48FE-95D1-29D855D0D850}" type="presParOf" srcId="{3FA4A01D-24F6-418C-AE53-534FD0EAD425}" destId="{896CAF56-9652-4880-B56A-4A6C48E3D5BA}" srcOrd="5" destOrd="0" presId="urn:microsoft.com/office/officeart/2005/8/layout/hierarchy4"/>
    <dgm:cxn modelId="{82A031A3-AD76-4A10-8BCE-AB137A3626E6}" type="presParOf" srcId="{3FA4A01D-24F6-418C-AE53-534FD0EAD425}" destId="{7C76E7ED-DC13-4EAE-8E30-AE2F57459435}" srcOrd="6" destOrd="0" presId="urn:microsoft.com/office/officeart/2005/8/layout/hierarchy4"/>
    <dgm:cxn modelId="{9BA4EAB2-68FD-46FF-8246-A764183544C4}" type="presParOf" srcId="{7C76E7ED-DC13-4EAE-8E30-AE2F57459435}" destId="{297C7A50-0678-42AC-A622-F4B7B67C2AE0}" srcOrd="0" destOrd="0" presId="urn:microsoft.com/office/officeart/2005/8/layout/hierarchy4"/>
    <dgm:cxn modelId="{77F8461B-72CA-4887-9BB5-20C87B20BE9D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2536EA-5341-408A-AE21-82A0A4388CAE}" type="presOf" srcId="{E2389AE9-2812-4520-A348-24397A3F0DDB}" destId="{E6517778-4C04-4A5E-9BC8-6BF25C62B395}" srcOrd="0" destOrd="0" presId="urn:microsoft.com/office/officeart/2005/8/layout/vList2"/>
    <dgm:cxn modelId="{2BD96ABC-4E04-494A-BF35-4D879B50B51E}" type="presOf" srcId="{247E782F-294B-49E8-BDBA-049BB3E3C7A8}" destId="{68DC9E80-17A4-4E6E-8E47-CD73E7E77E8D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EA800451-8A7F-4729-B1EA-5B3A6312751E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 custT="1"/>
      <dgm:spPr/>
      <dgm:t>
        <a:bodyPr/>
        <a:lstStyle/>
        <a:p>
          <a:pPr rtl="0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Проверка наличия нормативного акта муниципального органа о закреплении территорий за конкретными образовательными организациями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 custT="1"/>
      <dgm:spPr/>
      <dgm:t>
        <a:bodyPr/>
        <a:lstStyle/>
        <a:p>
          <a:pPr rtl="0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Нормативные акты и документы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 custT="1"/>
      <dgm:spPr/>
      <dgm:t>
        <a:bodyPr/>
        <a:lstStyle/>
        <a:p>
          <a:pPr rtl="0"/>
          <a:r>
            <a:rPr lang="ru-RU" sz="1000" dirty="0" smtClean="0">
              <a:latin typeface="Times New Roman" pitchFamily="18" charset="0"/>
              <a:cs typeface="Times New Roman" pitchFamily="18" charset="0"/>
            </a:rPr>
            <a:t>Приказ Министерства образования и науки Российской Федерации от 08.04.2014 № 293 «Об утверждении Порядка приема на обучение по образовательным программам дошкольного образования»;</a:t>
          </a:r>
        </a:p>
        <a:p>
          <a:r>
            <a:rPr lang="ru-RU" sz="1000" dirty="0" smtClean="0">
              <a:latin typeface="Times New Roman" pitchFamily="18" charset="0"/>
              <a:cs typeface="Times New Roman" pitchFamily="18" charset="0"/>
            </a:rPr>
            <a:t>Приказ Министерства образования и науки Российской Федерации от 22.01.2014 № 32 «Об утверждении Порядка приема граждан на обучение по образовательным программам начального общего, основного общего и среднего общего образования»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/>
      <dgm:spPr/>
      <dgm:t>
        <a:bodyPr/>
        <a:lstStyle/>
        <a:p>
          <a:pPr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Отсутствие нормативного акта.</a:t>
          </a:r>
        </a:p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Несоблюдение сроков издания документа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238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175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53C282A2-75DD-41B6-B6C9-A5EA40E1E3F5}" type="presOf" srcId="{88DD0E98-FA25-4FDD-987F-509F08C2B847}" destId="{A357E3C3-7F64-4944-BE61-09A9DF256B40}" srcOrd="0" destOrd="0" presId="urn:microsoft.com/office/officeart/2005/8/layout/hierarchy4"/>
    <dgm:cxn modelId="{604AD34B-4A74-4424-BD7C-D5CFF10AFBE2}" type="presOf" srcId="{B9424964-0AFE-4BD3-84C7-9D3B788E05ED}" destId="{297C7A50-0678-42AC-A622-F4B7B67C2AE0}" srcOrd="0" destOrd="0" presId="urn:microsoft.com/office/officeart/2005/8/layout/hierarchy4"/>
    <dgm:cxn modelId="{0ACBAA20-012E-455E-903C-50D6D8B33956}" type="presOf" srcId="{395F376B-AF1B-475B-9F0F-B7A253DFDE55}" destId="{3FA4A01D-24F6-418C-AE53-534FD0EAD425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BB44A991-E85C-4E1D-B35E-05AC2BD2B80C}" type="presOf" srcId="{C29962A3-707C-40ED-9815-BF339248607A}" destId="{32F5DA6E-CD6D-4202-ABFD-E19F91BCB364}" srcOrd="0" destOrd="0" presId="urn:microsoft.com/office/officeart/2005/8/layout/hierarchy4"/>
    <dgm:cxn modelId="{CCFE9447-340A-4D20-ABA9-B04EE94F0754}" type="presOf" srcId="{9569DB3C-1A03-4795-985E-7231B9EA02A2}" destId="{2900061F-A1C0-4A41-B33D-8250D2248253}" srcOrd="0" destOrd="0" presId="urn:microsoft.com/office/officeart/2005/8/layout/hierarchy4"/>
    <dgm:cxn modelId="{DBB15A89-CC78-46BB-8915-9713FEB27660}" type="presParOf" srcId="{3FA4A01D-24F6-418C-AE53-534FD0EAD425}" destId="{210C561F-58A4-4FC6-A195-0409985D0876}" srcOrd="0" destOrd="0" presId="urn:microsoft.com/office/officeart/2005/8/layout/hierarchy4"/>
    <dgm:cxn modelId="{6A14E8C9-1429-485B-9903-8E7080CD749B}" type="presParOf" srcId="{210C561F-58A4-4FC6-A195-0409985D0876}" destId="{A357E3C3-7F64-4944-BE61-09A9DF256B40}" srcOrd="0" destOrd="0" presId="urn:microsoft.com/office/officeart/2005/8/layout/hierarchy4"/>
    <dgm:cxn modelId="{822307FE-3D7C-4049-B5A6-B1BC0D6F01B6}" type="presParOf" srcId="{210C561F-58A4-4FC6-A195-0409985D0876}" destId="{FD2F71C1-0EA0-4A19-883E-74BCACE82301}" srcOrd="1" destOrd="0" presId="urn:microsoft.com/office/officeart/2005/8/layout/hierarchy4"/>
    <dgm:cxn modelId="{AFFF9B4C-3D2B-40A5-93A7-A54D4CEC1889}" type="presParOf" srcId="{3FA4A01D-24F6-418C-AE53-534FD0EAD425}" destId="{EC9E5B55-5C16-4EB3-BF00-51F6F21E99CE}" srcOrd="1" destOrd="0" presId="urn:microsoft.com/office/officeart/2005/8/layout/hierarchy4"/>
    <dgm:cxn modelId="{C617FAEB-3373-4D3F-9D9A-F4285AB03501}" type="presParOf" srcId="{3FA4A01D-24F6-418C-AE53-534FD0EAD425}" destId="{2926B6BF-9C7B-442E-AD30-B54317893BBE}" srcOrd="2" destOrd="0" presId="urn:microsoft.com/office/officeart/2005/8/layout/hierarchy4"/>
    <dgm:cxn modelId="{49272C66-42B5-41BB-96BC-506291F9A489}" type="presParOf" srcId="{2926B6BF-9C7B-442E-AD30-B54317893BBE}" destId="{2900061F-A1C0-4A41-B33D-8250D2248253}" srcOrd="0" destOrd="0" presId="urn:microsoft.com/office/officeart/2005/8/layout/hierarchy4"/>
    <dgm:cxn modelId="{7E3EDC17-6B54-46C6-89E0-A548A587A228}" type="presParOf" srcId="{2926B6BF-9C7B-442E-AD30-B54317893BBE}" destId="{399958E1-830F-4D19-B322-D7917B08DE33}" srcOrd="1" destOrd="0" presId="urn:microsoft.com/office/officeart/2005/8/layout/hierarchy4"/>
    <dgm:cxn modelId="{7FD0DA78-4300-4F6E-B5E0-83ACFAC3F31A}" type="presParOf" srcId="{3FA4A01D-24F6-418C-AE53-534FD0EAD425}" destId="{47B0C7B1-B478-4218-A058-5210CEAF219F}" srcOrd="3" destOrd="0" presId="urn:microsoft.com/office/officeart/2005/8/layout/hierarchy4"/>
    <dgm:cxn modelId="{4B80C2C0-B492-4A47-A7CA-7F58B1773271}" type="presParOf" srcId="{3FA4A01D-24F6-418C-AE53-534FD0EAD425}" destId="{375E0937-B79E-4ABF-A534-CA7607A78C6F}" srcOrd="4" destOrd="0" presId="urn:microsoft.com/office/officeart/2005/8/layout/hierarchy4"/>
    <dgm:cxn modelId="{A4D2F2C7-91A4-4C61-8445-1EC4F511A3A3}" type="presParOf" srcId="{375E0937-B79E-4ABF-A534-CA7607A78C6F}" destId="{32F5DA6E-CD6D-4202-ABFD-E19F91BCB364}" srcOrd="0" destOrd="0" presId="urn:microsoft.com/office/officeart/2005/8/layout/hierarchy4"/>
    <dgm:cxn modelId="{BF035043-54A0-44D9-AC8F-9BF3B1A6682B}" type="presParOf" srcId="{375E0937-B79E-4ABF-A534-CA7607A78C6F}" destId="{1F918C53-369A-4A87-9423-8C6AA7CFDB31}" srcOrd="1" destOrd="0" presId="urn:microsoft.com/office/officeart/2005/8/layout/hierarchy4"/>
    <dgm:cxn modelId="{5EB56913-9A20-4EF1-AA41-E8CB006D6E27}" type="presParOf" srcId="{3FA4A01D-24F6-418C-AE53-534FD0EAD425}" destId="{896CAF56-9652-4880-B56A-4A6C48E3D5BA}" srcOrd="5" destOrd="0" presId="urn:microsoft.com/office/officeart/2005/8/layout/hierarchy4"/>
    <dgm:cxn modelId="{8A63D06E-1864-41FC-9B87-E226FFFC5B93}" type="presParOf" srcId="{3FA4A01D-24F6-418C-AE53-534FD0EAD425}" destId="{7C76E7ED-DC13-4EAE-8E30-AE2F57459435}" srcOrd="6" destOrd="0" presId="urn:microsoft.com/office/officeart/2005/8/layout/hierarchy4"/>
    <dgm:cxn modelId="{723AAC6E-FF52-414D-9AD3-AA8678A4AD2E}" type="presParOf" srcId="{7C76E7ED-DC13-4EAE-8E30-AE2F57459435}" destId="{297C7A50-0678-42AC-A622-F4B7B67C2AE0}" srcOrd="0" destOrd="0" presId="urn:microsoft.com/office/officeart/2005/8/layout/hierarchy4"/>
    <dgm:cxn modelId="{5AAD431F-F0AE-4DFF-A34B-66677B1F8A64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D738AC-1614-4C05-9B50-3FB6B00E8EE5}" type="presOf" srcId="{247E782F-294B-49E8-BDBA-049BB3E3C7A8}" destId="{68DC9E80-17A4-4E6E-8E47-CD73E7E77E8D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8B2EEEB5-CD26-4C84-8977-1E059CE7281A}" type="presOf" srcId="{E2389AE9-2812-4520-A348-24397A3F0DDB}" destId="{E6517778-4C04-4A5E-9BC8-6BF25C62B395}" srcOrd="0" destOrd="0" presId="urn:microsoft.com/office/officeart/2005/8/layout/vList2"/>
    <dgm:cxn modelId="{26E73BF6-6F5D-4768-8B06-044840877208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наличия определенного Порядка обеспечения питанием обучающихся за счет бюджетных ассигнований местных бюджетов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Документы по обеспечению питанием обучающихся за счет бюджетных ассигнований местных бюджетов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Часть 4 ст. 37 Федерального закона «Об образовании в Российской Федерации»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 custT="1"/>
      <dgm:spPr/>
      <dgm:t>
        <a:bodyPr/>
        <a:lstStyle/>
        <a:p>
          <a:pPr rtl="0"/>
          <a:r>
            <a:rPr lang="ru-RU" sz="1600" b="1" dirty="0" smtClean="0"/>
            <a:t>Отсутствие нормативного акта.</a:t>
          </a:r>
        </a:p>
        <a:p>
          <a:r>
            <a:rPr lang="ru-RU" sz="1600" b="1" dirty="0" smtClean="0"/>
            <a:t>Несоблюдение сроков издания документа</a:t>
          </a:r>
          <a:endParaRPr lang="ru-RU" sz="1600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190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175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F987AB81-C8E5-4C2C-9FCD-26B97B9CE8CA}" type="presOf" srcId="{9569DB3C-1A03-4795-985E-7231B9EA02A2}" destId="{2900061F-A1C0-4A41-B33D-8250D2248253}" srcOrd="0" destOrd="0" presId="urn:microsoft.com/office/officeart/2005/8/layout/hierarchy4"/>
    <dgm:cxn modelId="{AEB1A155-D931-4E9E-A20A-B5A138EF48B0}" type="presOf" srcId="{395F376B-AF1B-475B-9F0F-B7A253DFDE55}" destId="{3FA4A01D-24F6-418C-AE53-534FD0EAD425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AC0F87D2-FE89-4467-8516-B05A3C5F6599}" type="presOf" srcId="{88DD0E98-FA25-4FDD-987F-509F08C2B847}" destId="{A357E3C3-7F64-4944-BE61-09A9DF256B40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EDCE4448-37E5-4F6B-A2E8-FBE15404FEB6}" type="presOf" srcId="{B9424964-0AFE-4BD3-84C7-9D3B788E05ED}" destId="{297C7A50-0678-42AC-A622-F4B7B67C2AE0}" srcOrd="0" destOrd="0" presId="urn:microsoft.com/office/officeart/2005/8/layout/hierarchy4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7F183F79-B6E1-48BD-859B-56CF230AC63A}" type="presOf" srcId="{C29962A3-707C-40ED-9815-BF339248607A}" destId="{32F5DA6E-CD6D-4202-ABFD-E19F91BCB364}" srcOrd="0" destOrd="0" presId="urn:microsoft.com/office/officeart/2005/8/layout/hierarchy4"/>
    <dgm:cxn modelId="{64FC39A9-8710-41B1-B8CF-789E4E0F0964}" type="presParOf" srcId="{3FA4A01D-24F6-418C-AE53-534FD0EAD425}" destId="{210C561F-58A4-4FC6-A195-0409985D0876}" srcOrd="0" destOrd="0" presId="urn:microsoft.com/office/officeart/2005/8/layout/hierarchy4"/>
    <dgm:cxn modelId="{B8905FC0-D999-4AEE-BB49-79D0548B4535}" type="presParOf" srcId="{210C561F-58A4-4FC6-A195-0409985D0876}" destId="{A357E3C3-7F64-4944-BE61-09A9DF256B40}" srcOrd="0" destOrd="0" presId="urn:microsoft.com/office/officeart/2005/8/layout/hierarchy4"/>
    <dgm:cxn modelId="{EF2AA47E-5F14-44A7-A0D7-38B41C91AE90}" type="presParOf" srcId="{210C561F-58A4-4FC6-A195-0409985D0876}" destId="{FD2F71C1-0EA0-4A19-883E-74BCACE82301}" srcOrd="1" destOrd="0" presId="urn:microsoft.com/office/officeart/2005/8/layout/hierarchy4"/>
    <dgm:cxn modelId="{61DFF53C-6022-49C7-A2EE-A3D9707E20F3}" type="presParOf" srcId="{3FA4A01D-24F6-418C-AE53-534FD0EAD425}" destId="{EC9E5B55-5C16-4EB3-BF00-51F6F21E99CE}" srcOrd="1" destOrd="0" presId="urn:microsoft.com/office/officeart/2005/8/layout/hierarchy4"/>
    <dgm:cxn modelId="{65E17146-D6F5-413E-A60A-536079D41670}" type="presParOf" srcId="{3FA4A01D-24F6-418C-AE53-534FD0EAD425}" destId="{2926B6BF-9C7B-442E-AD30-B54317893BBE}" srcOrd="2" destOrd="0" presId="urn:microsoft.com/office/officeart/2005/8/layout/hierarchy4"/>
    <dgm:cxn modelId="{1C7505D4-1D1C-4ABC-891C-CBFF0EB2EBA0}" type="presParOf" srcId="{2926B6BF-9C7B-442E-AD30-B54317893BBE}" destId="{2900061F-A1C0-4A41-B33D-8250D2248253}" srcOrd="0" destOrd="0" presId="urn:microsoft.com/office/officeart/2005/8/layout/hierarchy4"/>
    <dgm:cxn modelId="{2425DC63-4A97-4173-9F86-F41146B1F5C7}" type="presParOf" srcId="{2926B6BF-9C7B-442E-AD30-B54317893BBE}" destId="{399958E1-830F-4D19-B322-D7917B08DE33}" srcOrd="1" destOrd="0" presId="urn:microsoft.com/office/officeart/2005/8/layout/hierarchy4"/>
    <dgm:cxn modelId="{8F4C7478-8904-4A2A-939C-B246825DD146}" type="presParOf" srcId="{3FA4A01D-24F6-418C-AE53-534FD0EAD425}" destId="{47B0C7B1-B478-4218-A058-5210CEAF219F}" srcOrd="3" destOrd="0" presId="urn:microsoft.com/office/officeart/2005/8/layout/hierarchy4"/>
    <dgm:cxn modelId="{E99437FF-5AB4-477C-B54E-404977A13F3F}" type="presParOf" srcId="{3FA4A01D-24F6-418C-AE53-534FD0EAD425}" destId="{375E0937-B79E-4ABF-A534-CA7607A78C6F}" srcOrd="4" destOrd="0" presId="urn:microsoft.com/office/officeart/2005/8/layout/hierarchy4"/>
    <dgm:cxn modelId="{FF6A2E52-9FB8-4602-B802-FDB73879664B}" type="presParOf" srcId="{375E0937-B79E-4ABF-A534-CA7607A78C6F}" destId="{32F5DA6E-CD6D-4202-ABFD-E19F91BCB364}" srcOrd="0" destOrd="0" presId="urn:microsoft.com/office/officeart/2005/8/layout/hierarchy4"/>
    <dgm:cxn modelId="{22A94075-AB6F-4050-A3E7-6DB1EF4F40A4}" type="presParOf" srcId="{375E0937-B79E-4ABF-A534-CA7607A78C6F}" destId="{1F918C53-369A-4A87-9423-8C6AA7CFDB31}" srcOrd="1" destOrd="0" presId="urn:microsoft.com/office/officeart/2005/8/layout/hierarchy4"/>
    <dgm:cxn modelId="{E3EC2AA0-E758-4AA7-951D-4584DAF217C2}" type="presParOf" srcId="{3FA4A01D-24F6-418C-AE53-534FD0EAD425}" destId="{896CAF56-9652-4880-B56A-4A6C48E3D5BA}" srcOrd="5" destOrd="0" presId="urn:microsoft.com/office/officeart/2005/8/layout/hierarchy4"/>
    <dgm:cxn modelId="{2662A1A4-C07A-46CA-8D40-6010817BE3AC}" type="presParOf" srcId="{3FA4A01D-24F6-418C-AE53-534FD0EAD425}" destId="{7C76E7ED-DC13-4EAE-8E30-AE2F57459435}" srcOrd="6" destOrd="0" presId="urn:microsoft.com/office/officeart/2005/8/layout/hierarchy4"/>
    <dgm:cxn modelId="{C28CC911-4685-47F0-BD54-73E4DCB0631D}" type="presParOf" srcId="{7C76E7ED-DC13-4EAE-8E30-AE2F57459435}" destId="{297C7A50-0678-42AC-A622-F4B7B67C2AE0}" srcOrd="0" destOrd="0" presId="urn:microsoft.com/office/officeart/2005/8/layout/hierarchy4"/>
    <dgm:cxn modelId="{1A5E14BD-B5F4-4AE2-B26A-F8388113C2FC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C9B129-34A8-4735-B0F7-1E0CD347230E}" type="presOf" srcId="{E2389AE9-2812-4520-A348-24397A3F0DDB}" destId="{E6517778-4C04-4A5E-9BC8-6BF25C62B395}" srcOrd="0" destOrd="0" presId="urn:microsoft.com/office/officeart/2005/8/layout/vList2"/>
    <dgm:cxn modelId="{FF140017-6B2C-4837-B9A1-5CB5A3FFE95F}" type="presOf" srcId="{247E782F-294B-49E8-BDBA-049BB3E3C7A8}" destId="{68DC9E80-17A4-4E6E-8E47-CD73E7E77E8D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DA2E4274-3B5C-4B30-B178-CC02228EA518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наличия Порядка организации бесплатных перевозок между поселениями обучающихся муниципальных образовательных учреждений, реализующих основные общеобразовательные программы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Документы по обеспечению организации бесплатных перевозок между поселениями обучающихся муниципальных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Часть 2 ст. 40 Федерального закона «Об образовании в Российской Федерации»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 custT="1"/>
      <dgm:spPr/>
      <dgm:t>
        <a:bodyPr/>
        <a:lstStyle/>
        <a:p>
          <a:pPr rtl="0"/>
          <a:r>
            <a:rPr lang="ru-RU" sz="1600" b="1" dirty="0" smtClean="0"/>
            <a:t>Отсутствие нормативного акта.</a:t>
          </a:r>
        </a:p>
        <a:p>
          <a:r>
            <a:rPr lang="ru-RU" sz="1600" b="1" dirty="0" smtClean="0"/>
            <a:t>Несоблюдение сроков издания документа</a:t>
          </a:r>
          <a:endParaRPr lang="ru-RU" sz="1600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190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175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2F0F2D4B-D19C-43E5-9749-B13D22DC2D74}" type="presOf" srcId="{C29962A3-707C-40ED-9815-BF339248607A}" destId="{32F5DA6E-CD6D-4202-ABFD-E19F91BCB364}" srcOrd="0" destOrd="0" presId="urn:microsoft.com/office/officeart/2005/8/layout/hierarchy4"/>
    <dgm:cxn modelId="{8651C1B9-1D80-4BCA-815A-DBC7FF02C37A}" type="presOf" srcId="{B9424964-0AFE-4BD3-84C7-9D3B788E05ED}" destId="{297C7A50-0678-42AC-A622-F4B7B67C2AE0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FD5F1553-1706-4514-9D1C-5EC8208A8FF5}" type="presOf" srcId="{88DD0E98-FA25-4FDD-987F-509F08C2B847}" destId="{A357E3C3-7F64-4944-BE61-09A9DF256B40}" srcOrd="0" destOrd="0" presId="urn:microsoft.com/office/officeart/2005/8/layout/hierarchy4"/>
    <dgm:cxn modelId="{280D851A-C934-4FE8-AA75-5B6F801544E2}" type="presOf" srcId="{395F376B-AF1B-475B-9F0F-B7A253DFDE55}" destId="{3FA4A01D-24F6-418C-AE53-534FD0EAD425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95696135-1A13-4481-A1EB-F607322D51D6}" type="presOf" srcId="{9569DB3C-1A03-4795-985E-7231B9EA02A2}" destId="{2900061F-A1C0-4A41-B33D-8250D2248253}" srcOrd="0" destOrd="0" presId="urn:microsoft.com/office/officeart/2005/8/layout/hierarchy4"/>
    <dgm:cxn modelId="{1E7CAB7E-CEA4-488D-9135-2309C2944C8B}" type="presParOf" srcId="{3FA4A01D-24F6-418C-AE53-534FD0EAD425}" destId="{210C561F-58A4-4FC6-A195-0409985D0876}" srcOrd="0" destOrd="0" presId="urn:microsoft.com/office/officeart/2005/8/layout/hierarchy4"/>
    <dgm:cxn modelId="{7D103D7D-6354-47E5-80D9-D15EE8FB5B8C}" type="presParOf" srcId="{210C561F-58A4-4FC6-A195-0409985D0876}" destId="{A357E3C3-7F64-4944-BE61-09A9DF256B40}" srcOrd="0" destOrd="0" presId="urn:microsoft.com/office/officeart/2005/8/layout/hierarchy4"/>
    <dgm:cxn modelId="{204C037B-FD6F-4291-88D3-4F8DE8E62E85}" type="presParOf" srcId="{210C561F-58A4-4FC6-A195-0409985D0876}" destId="{FD2F71C1-0EA0-4A19-883E-74BCACE82301}" srcOrd="1" destOrd="0" presId="urn:microsoft.com/office/officeart/2005/8/layout/hierarchy4"/>
    <dgm:cxn modelId="{6BF9B187-C2DA-409C-AD59-0D751F1A6539}" type="presParOf" srcId="{3FA4A01D-24F6-418C-AE53-534FD0EAD425}" destId="{EC9E5B55-5C16-4EB3-BF00-51F6F21E99CE}" srcOrd="1" destOrd="0" presId="urn:microsoft.com/office/officeart/2005/8/layout/hierarchy4"/>
    <dgm:cxn modelId="{E805DD63-CB6A-4A6C-A0E4-12640AFE9212}" type="presParOf" srcId="{3FA4A01D-24F6-418C-AE53-534FD0EAD425}" destId="{2926B6BF-9C7B-442E-AD30-B54317893BBE}" srcOrd="2" destOrd="0" presId="urn:microsoft.com/office/officeart/2005/8/layout/hierarchy4"/>
    <dgm:cxn modelId="{1A277783-388F-41BD-8811-49F88D9391D3}" type="presParOf" srcId="{2926B6BF-9C7B-442E-AD30-B54317893BBE}" destId="{2900061F-A1C0-4A41-B33D-8250D2248253}" srcOrd="0" destOrd="0" presId="urn:microsoft.com/office/officeart/2005/8/layout/hierarchy4"/>
    <dgm:cxn modelId="{A4C65BDB-75E3-41AE-BF6E-FF4D61A5454F}" type="presParOf" srcId="{2926B6BF-9C7B-442E-AD30-B54317893BBE}" destId="{399958E1-830F-4D19-B322-D7917B08DE33}" srcOrd="1" destOrd="0" presId="urn:microsoft.com/office/officeart/2005/8/layout/hierarchy4"/>
    <dgm:cxn modelId="{28CE2287-DB51-4EFD-B889-03BA52EC1443}" type="presParOf" srcId="{3FA4A01D-24F6-418C-AE53-534FD0EAD425}" destId="{47B0C7B1-B478-4218-A058-5210CEAF219F}" srcOrd="3" destOrd="0" presId="urn:microsoft.com/office/officeart/2005/8/layout/hierarchy4"/>
    <dgm:cxn modelId="{748E5C93-BEDC-4B10-81F3-3DA740B87F7B}" type="presParOf" srcId="{3FA4A01D-24F6-418C-AE53-534FD0EAD425}" destId="{375E0937-B79E-4ABF-A534-CA7607A78C6F}" srcOrd="4" destOrd="0" presId="urn:microsoft.com/office/officeart/2005/8/layout/hierarchy4"/>
    <dgm:cxn modelId="{B3134BED-9525-4BA9-A805-9BB450729C90}" type="presParOf" srcId="{375E0937-B79E-4ABF-A534-CA7607A78C6F}" destId="{32F5DA6E-CD6D-4202-ABFD-E19F91BCB364}" srcOrd="0" destOrd="0" presId="urn:microsoft.com/office/officeart/2005/8/layout/hierarchy4"/>
    <dgm:cxn modelId="{80D02C6D-0A2A-42C7-BB5B-986EB35D0C05}" type="presParOf" srcId="{375E0937-B79E-4ABF-A534-CA7607A78C6F}" destId="{1F918C53-369A-4A87-9423-8C6AA7CFDB31}" srcOrd="1" destOrd="0" presId="urn:microsoft.com/office/officeart/2005/8/layout/hierarchy4"/>
    <dgm:cxn modelId="{F0B9A54A-667A-4D85-B482-5CC90F14CCA9}" type="presParOf" srcId="{3FA4A01D-24F6-418C-AE53-534FD0EAD425}" destId="{896CAF56-9652-4880-B56A-4A6C48E3D5BA}" srcOrd="5" destOrd="0" presId="urn:microsoft.com/office/officeart/2005/8/layout/hierarchy4"/>
    <dgm:cxn modelId="{77D92603-7CFF-4B02-885D-CA72C1F47BD6}" type="presParOf" srcId="{3FA4A01D-24F6-418C-AE53-534FD0EAD425}" destId="{7C76E7ED-DC13-4EAE-8E30-AE2F57459435}" srcOrd="6" destOrd="0" presId="urn:microsoft.com/office/officeart/2005/8/layout/hierarchy4"/>
    <dgm:cxn modelId="{F2ECC36A-6B6E-4DAC-A165-AF8906EF8272}" type="presParOf" srcId="{7C76E7ED-DC13-4EAE-8E30-AE2F57459435}" destId="{297C7A50-0678-42AC-A622-F4B7B67C2AE0}" srcOrd="0" destOrd="0" presId="urn:microsoft.com/office/officeart/2005/8/layout/hierarchy4"/>
    <dgm:cxn modelId="{429A1FCB-D05A-4123-99DD-38787FC29E26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E8D2F1-3FC9-42D9-A6DE-46295701E95A}" type="presOf" srcId="{247E782F-294B-49E8-BDBA-049BB3E3C7A8}" destId="{68DC9E80-17A4-4E6E-8E47-CD73E7E77E8D}" srcOrd="0" destOrd="0" presId="urn:microsoft.com/office/officeart/2005/8/layout/vList2"/>
    <dgm:cxn modelId="{DA05BF3D-D70A-4292-97B0-265DB40BFB68}" type="presOf" srcId="{E2389AE9-2812-4520-A348-24397A3F0DDB}" destId="{E6517778-4C04-4A5E-9BC8-6BF25C62B395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AD843A28-1F3A-4DC5-8B6B-6E9061C8A778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наличия Положения о порядке и сроках проведения аттестации кандидатов на должность руководителя муниципальной образовательной организации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Положение о порядке и сроках проведения аттестации кандидатов на должность руководителя муниципальной образовательной организации и иные документы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Часть 4 ст. 51 Федерального закона «Об образовании в Российской Федерации»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 custT="1"/>
      <dgm:spPr/>
      <dgm:t>
        <a:bodyPr/>
        <a:lstStyle/>
        <a:p>
          <a:pPr rtl="0"/>
          <a:r>
            <a:rPr lang="ru-RU" sz="1600" b="1" dirty="0" smtClean="0"/>
            <a:t>Отсутствие нормативного акта.</a:t>
          </a:r>
        </a:p>
        <a:p>
          <a:r>
            <a:rPr lang="ru-RU" sz="1600" b="1" dirty="0" smtClean="0"/>
            <a:t>Несоблюдение сроков издания документа</a:t>
          </a:r>
          <a:endParaRPr lang="ru-RU" sz="1600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190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175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FB97A330-310A-4CE6-984B-594E5876C2A7}" type="presOf" srcId="{B9424964-0AFE-4BD3-84C7-9D3B788E05ED}" destId="{297C7A50-0678-42AC-A622-F4B7B67C2AE0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15EC1233-5D91-45E5-9C3D-8947FD8FF636}" type="presOf" srcId="{9569DB3C-1A03-4795-985E-7231B9EA02A2}" destId="{2900061F-A1C0-4A41-B33D-8250D2248253}" srcOrd="0" destOrd="0" presId="urn:microsoft.com/office/officeart/2005/8/layout/hierarchy4"/>
    <dgm:cxn modelId="{DFFEABEB-28A9-4222-8350-6992182532E1}" type="presOf" srcId="{88DD0E98-FA25-4FDD-987F-509F08C2B847}" destId="{A357E3C3-7F64-4944-BE61-09A9DF256B40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4C886DE9-B4B5-477A-9753-5739290B940F}" type="presOf" srcId="{C29962A3-707C-40ED-9815-BF339248607A}" destId="{32F5DA6E-CD6D-4202-ABFD-E19F91BCB364}" srcOrd="0" destOrd="0" presId="urn:microsoft.com/office/officeart/2005/8/layout/hierarchy4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84D34C67-878E-49A8-8F3E-3AE4BCED9925}" type="presOf" srcId="{395F376B-AF1B-475B-9F0F-B7A253DFDE55}" destId="{3FA4A01D-24F6-418C-AE53-534FD0EAD425}" srcOrd="0" destOrd="0" presId="urn:microsoft.com/office/officeart/2005/8/layout/hierarchy4"/>
    <dgm:cxn modelId="{311D54FC-8FCA-4CE4-80DD-F5EDB92B0654}" type="presParOf" srcId="{3FA4A01D-24F6-418C-AE53-534FD0EAD425}" destId="{210C561F-58A4-4FC6-A195-0409985D0876}" srcOrd="0" destOrd="0" presId="urn:microsoft.com/office/officeart/2005/8/layout/hierarchy4"/>
    <dgm:cxn modelId="{CCDC0FBA-5F21-4FB0-AF35-3640356A3A8A}" type="presParOf" srcId="{210C561F-58A4-4FC6-A195-0409985D0876}" destId="{A357E3C3-7F64-4944-BE61-09A9DF256B40}" srcOrd="0" destOrd="0" presId="urn:microsoft.com/office/officeart/2005/8/layout/hierarchy4"/>
    <dgm:cxn modelId="{01323C20-1A37-4F03-8FE3-61AC22EDBB37}" type="presParOf" srcId="{210C561F-58A4-4FC6-A195-0409985D0876}" destId="{FD2F71C1-0EA0-4A19-883E-74BCACE82301}" srcOrd="1" destOrd="0" presId="urn:microsoft.com/office/officeart/2005/8/layout/hierarchy4"/>
    <dgm:cxn modelId="{8179C077-15A3-49ED-9F08-8C864BA216CE}" type="presParOf" srcId="{3FA4A01D-24F6-418C-AE53-534FD0EAD425}" destId="{EC9E5B55-5C16-4EB3-BF00-51F6F21E99CE}" srcOrd="1" destOrd="0" presId="urn:microsoft.com/office/officeart/2005/8/layout/hierarchy4"/>
    <dgm:cxn modelId="{FCAA4341-6305-4B3C-BBFF-61B1342E6795}" type="presParOf" srcId="{3FA4A01D-24F6-418C-AE53-534FD0EAD425}" destId="{2926B6BF-9C7B-442E-AD30-B54317893BBE}" srcOrd="2" destOrd="0" presId="urn:microsoft.com/office/officeart/2005/8/layout/hierarchy4"/>
    <dgm:cxn modelId="{D29F9206-8473-4BD9-9E2E-B2678E998355}" type="presParOf" srcId="{2926B6BF-9C7B-442E-AD30-B54317893BBE}" destId="{2900061F-A1C0-4A41-B33D-8250D2248253}" srcOrd="0" destOrd="0" presId="urn:microsoft.com/office/officeart/2005/8/layout/hierarchy4"/>
    <dgm:cxn modelId="{2379333B-F30A-47D1-902B-31D9A7EF807A}" type="presParOf" srcId="{2926B6BF-9C7B-442E-AD30-B54317893BBE}" destId="{399958E1-830F-4D19-B322-D7917B08DE33}" srcOrd="1" destOrd="0" presId="urn:microsoft.com/office/officeart/2005/8/layout/hierarchy4"/>
    <dgm:cxn modelId="{589F3C4A-DC69-42EE-94BD-789C04861D41}" type="presParOf" srcId="{3FA4A01D-24F6-418C-AE53-534FD0EAD425}" destId="{47B0C7B1-B478-4218-A058-5210CEAF219F}" srcOrd="3" destOrd="0" presId="urn:microsoft.com/office/officeart/2005/8/layout/hierarchy4"/>
    <dgm:cxn modelId="{8480EF7D-8591-4C50-9CFE-572395363630}" type="presParOf" srcId="{3FA4A01D-24F6-418C-AE53-534FD0EAD425}" destId="{375E0937-B79E-4ABF-A534-CA7607A78C6F}" srcOrd="4" destOrd="0" presId="urn:microsoft.com/office/officeart/2005/8/layout/hierarchy4"/>
    <dgm:cxn modelId="{807000B5-5289-4628-9AE6-CCBEEB89593C}" type="presParOf" srcId="{375E0937-B79E-4ABF-A534-CA7607A78C6F}" destId="{32F5DA6E-CD6D-4202-ABFD-E19F91BCB364}" srcOrd="0" destOrd="0" presId="urn:microsoft.com/office/officeart/2005/8/layout/hierarchy4"/>
    <dgm:cxn modelId="{FCB826A7-8DCF-44ED-A6AA-99A9D0E63F6F}" type="presParOf" srcId="{375E0937-B79E-4ABF-A534-CA7607A78C6F}" destId="{1F918C53-369A-4A87-9423-8C6AA7CFDB31}" srcOrd="1" destOrd="0" presId="urn:microsoft.com/office/officeart/2005/8/layout/hierarchy4"/>
    <dgm:cxn modelId="{413029D9-7063-46C4-A499-20824D21B0E2}" type="presParOf" srcId="{3FA4A01D-24F6-418C-AE53-534FD0EAD425}" destId="{896CAF56-9652-4880-B56A-4A6C48E3D5BA}" srcOrd="5" destOrd="0" presId="urn:microsoft.com/office/officeart/2005/8/layout/hierarchy4"/>
    <dgm:cxn modelId="{4422B4D7-F7EE-4AD4-907B-53147E8D4F6B}" type="presParOf" srcId="{3FA4A01D-24F6-418C-AE53-534FD0EAD425}" destId="{7C76E7ED-DC13-4EAE-8E30-AE2F57459435}" srcOrd="6" destOrd="0" presId="urn:microsoft.com/office/officeart/2005/8/layout/hierarchy4"/>
    <dgm:cxn modelId="{F6A42F09-68FE-43B6-8444-DCD9E0B3983D}" type="presParOf" srcId="{7C76E7ED-DC13-4EAE-8E30-AE2F57459435}" destId="{297C7A50-0678-42AC-A622-F4B7B67C2AE0}" srcOrd="0" destOrd="0" presId="urn:microsoft.com/office/officeart/2005/8/layout/hierarchy4"/>
    <dgm:cxn modelId="{2A6C8878-046E-4938-95B1-8B4DF8E8FAC0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1D2E79-6DFF-4A97-8FC1-763F4BAE26AF}" type="presOf" srcId="{E2389AE9-2812-4520-A348-24397A3F0DDB}" destId="{E6517778-4C04-4A5E-9BC8-6BF25C62B395}" srcOrd="0" destOrd="0" presId="urn:microsoft.com/office/officeart/2005/8/layout/vList2"/>
    <dgm:cxn modelId="{D191433F-44C6-4D1F-AEBD-BC2378737138}" type="presOf" srcId="{247E782F-294B-49E8-BDBA-049BB3E3C7A8}" destId="{68DC9E80-17A4-4E6E-8E47-CD73E7E77E8D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AAECE59A-8606-460B-B8DE-0D523DBBB4E9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EBF552-D7F9-4CB7-8247-D651FEBCD9BA}" type="doc">
      <dgm:prSet loTypeId="urn:microsoft.com/office/officeart/2005/8/layout/vList2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7F6E26-E4D8-496B-B88B-0E104B70E82F}">
      <dgm:prSet custT="1"/>
      <dgm:spPr/>
      <dgm:t>
        <a:bodyPr/>
        <a:lstStyle/>
        <a:p>
          <a:pPr algn="just" rtl="0"/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Плановые проверки проводятся на основании разрабатываемых ежегодных планов проведения проверок.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8000126-C65D-4C79-A8E6-D9AF8FEA351B}" type="parTrans" cxnId="{B833FF1F-D181-4BFA-B7D1-822381A80BD6}">
      <dgm:prSet/>
      <dgm:spPr/>
      <dgm:t>
        <a:bodyPr/>
        <a:lstStyle/>
        <a:p>
          <a:endParaRPr lang="ru-RU"/>
        </a:p>
      </dgm:t>
    </dgm:pt>
    <dgm:pt modelId="{7E0418BC-157C-4F2F-89DB-C0E08FEB991E}" type="sibTrans" cxnId="{B833FF1F-D181-4BFA-B7D1-822381A80BD6}">
      <dgm:prSet/>
      <dgm:spPr/>
      <dgm:t>
        <a:bodyPr/>
        <a:lstStyle/>
        <a:p>
          <a:endParaRPr lang="ru-RU"/>
        </a:p>
      </dgm:t>
    </dgm:pt>
    <dgm:pt modelId="{E1F92643-1E7D-4E48-A920-4F076B52FC9A}">
      <dgm:prSet custT="1"/>
      <dgm:spPr/>
      <dgm:t>
        <a:bodyPr/>
        <a:lstStyle/>
        <a:p>
          <a:pPr algn="just" rtl="0"/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План проведения плановых проверок формируется в соответствии с 294-ФЗ, утверждается руководителем органа государственного контроля (надзора) и согласовывается с органами прокуратуры.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CEDB945-575C-42CA-B260-24AA63920FFA}" type="parTrans" cxnId="{50AB8226-0EF5-4500-8F5B-9E563A1CD587}">
      <dgm:prSet/>
      <dgm:spPr/>
      <dgm:t>
        <a:bodyPr/>
        <a:lstStyle/>
        <a:p>
          <a:endParaRPr lang="ru-RU"/>
        </a:p>
      </dgm:t>
    </dgm:pt>
    <dgm:pt modelId="{787329F9-079D-40BB-8B96-38E617AF7D19}" type="sibTrans" cxnId="{50AB8226-0EF5-4500-8F5B-9E563A1CD587}">
      <dgm:prSet/>
      <dgm:spPr/>
      <dgm:t>
        <a:bodyPr/>
        <a:lstStyle/>
        <a:p>
          <a:endParaRPr lang="ru-RU"/>
        </a:p>
      </dgm:t>
    </dgm:pt>
    <dgm:pt modelId="{AF893D52-6BC1-4D3E-A2AC-CABBEC893CBD}">
      <dgm:prSet custT="1"/>
      <dgm:spPr/>
      <dgm:t>
        <a:bodyPr/>
        <a:lstStyle/>
        <a:p>
          <a:pPr algn="just" rtl="0"/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План проведения плановых проверок с целью доведения до сведения заинтересованных лиц размещается на официальном сайте в сети «Интернет» органа государственного контроля (надзора).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39D2171-471F-4DA3-86B6-1403033A11DC}" type="parTrans" cxnId="{2C36C09C-4B70-49AF-8F2D-3445319F3137}">
      <dgm:prSet/>
      <dgm:spPr/>
      <dgm:t>
        <a:bodyPr/>
        <a:lstStyle/>
        <a:p>
          <a:endParaRPr lang="ru-RU"/>
        </a:p>
      </dgm:t>
    </dgm:pt>
    <dgm:pt modelId="{4FE69613-6402-48D8-AFC4-6BF318167E0F}" type="sibTrans" cxnId="{2C36C09C-4B70-49AF-8F2D-3445319F3137}">
      <dgm:prSet/>
      <dgm:spPr/>
      <dgm:t>
        <a:bodyPr/>
        <a:lstStyle/>
        <a:p>
          <a:endParaRPr lang="ru-RU"/>
        </a:p>
      </dgm:t>
    </dgm:pt>
    <dgm:pt modelId="{AB4735DE-F5B1-426C-852A-A1DE21991FF4}" type="pres">
      <dgm:prSet presAssocID="{81EBF552-D7F9-4CB7-8247-D651FEBCD9B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2364AC-3A0D-4846-8DEB-33DAD53BCF45}" type="pres">
      <dgm:prSet presAssocID="{027F6E26-E4D8-496B-B88B-0E104B70E82F}" presName="parentText" presStyleLbl="node1" presStyleIdx="0" presStyleCnt="3" custScaleY="11675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237042-9D39-4069-A3B0-324897D23FA8}" type="pres">
      <dgm:prSet presAssocID="{7E0418BC-157C-4F2F-89DB-C0E08FEB991E}" presName="spacer" presStyleCnt="0"/>
      <dgm:spPr/>
    </dgm:pt>
    <dgm:pt modelId="{D221A044-D31F-4EB3-A0BD-DD22BE54FF5F}" type="pres">
      <dgm:prSet presAssocID="{E1F92643-1E7D-4E48-A920-4F076B52FC9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0AADC8-2080-4278-B226-9FB3106DC3D6}" type="pres">
      <dgm:prSet presAssocID="{787329F9-079D-40BB-8B96-38E617AF7D19}" presName="spacer" presStyleCnt="0"/>
      <dgm:spPr/>
    </dgm:pt>
    <dgm:pt modelId="{87AC28BF-6EC3-4724-8DF4-08FA1BC34B56}" type="pres">
      <dgm:prSet presAssocID="{AF893D52-6BC1-4D3E-A2AC-CABBEC893CB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848F91-CB59-4EA2-B9B9-6440FCDA87EF}" type="presOf" srcId="{81EBF552-D7F9-4CB7-8247-D651FEBCD9BA}" destId="{AB4735DE-F5B1-426C-852A-A1DE21991FF4}" srcOrd="0" destOrd="0" presId="urn:microsoft.com/office/officeart/2005/8/layout/vList2"/>
    <dgm:cxn modelId="{C788A94A-4B19-47D5-B4E9-3FF6FA51BEAE}" type="presOf" srcId="{E1F92643-1E7D-4E48-A920-4F076B52FC9A}" destId="{D221A044-D31F-4EB3-A0BD-DD22BE54FF5F}" srcOrd="0" destOrd="0" presId="urn:microsoft.com/office/officeart/2005/8/layout/vList2"/>
    <dgm:cxn modelId="{0E23F7A2-FB91-487F-9375-AC0C373C6523}" type="presOf" srcId="{027F6E26-E4D8-496B-B88B-0E104B70E82F}" destId="{462364AC-3A0D-4846-8DEB-33DAD53BCF45}" srcOrd="0" destOrd="0" presId="urn:microsoft.com/office/officeart/2005/8/layout/vList2"/>
    <dgm:cxn modelId="{50AB8226-0EF5-4500-8F5B-9E563A1CD587}" srcId="{81EBF552-D7F9-4CB7-8247-D651FEBCD9BA}" destId="{E1F92643-1E7D-4E48-A920-4F076B52FC9A}" srcOrd="1" destOrd="0" parTransId="{ACEDB945-575C-42CA-B260-24AA63920FFA}" sibTransId="{787329F9-079D-40BB-8B96-38E617AF7D19}"/>
    <dgm:cxn modelId="{B833FF1F-D181-4BFA-B7D1-822381A80BD6}" srcId="{81EBF552-D7F9-4CB7-8247-D651FEBCD9BA}" destId="{027F6E26-E4D8-496B-B88B-0E104B70E82F}" srcOrd="0" destOrd="0" parTransId="{78000126-C65D-4C79-A8E6-D9AF8FEA351B}" sibTransId="{7E0418BC-157C-4F2F-89DB-C0E08FEB991E}"/>
    <dgm:cxn modelId="{2C36C09C-4B70-49AF-8F2D-3445319F3137}" srcId="{81EBF552-D7F9-4CB7-8247-D651FEBCD9BA}" destId="{AF893D52-6BC1-4D3E-A2AC-CABBEC893CBD}" srcOrd="2" destOrd="0" parTransId="{439D2171-471F-4DA3-86B6-1403033A11DC}" sibTransId="{4FE69613-6402-48D8-AFC4-6BF318167E0F}"/>
    <dgm:cxn modelId="{14ECC210-25E6-4060-8FFB-31FC485EE01D}" type="presOf" srcId="{AF893D52-6BC1-4D3E-A2AC-CABBEC893CBD}" destId="{87AC28BF-6EC3-4724-8DF4-08FA1BC34B56}" srcOrd="0" destOrd="0" presId="urn:microsoft.com/office/officeart/2005/8/layout/vList2"/>
    <dgm:cxn modelId="{9497D61B-9563-47D4-9F17-8EA1B9D6FBEB}" type="presParOf" srcId="{AB4735DE-F5B1-426C-852A-A1DE21991FF4}" destId="{462364AC-3A0D-4846-8DEB-33DAD53BCF45}" srcOrd="0" destOrd="0" presId="urn:microsoft.com/office/officeart/2005/8/layout/vList2"/>
    <dgm:cxn modelId="{53F7BCA6-BE66-4507-B711-F1403D8E1EDC}" type="presParOf" srcId="{AB4735DE-F5B1-426C-852A-A1DE21991FF4}" destId="{0F237042-9D39-4069-A3B0-324897D23FA8}" srcOrd="1" destOrd="0" presId="urn:microsoft.com/office/officeart/2005/8/layout/vList2"/>
    <dgm:cxn modelId="{5AE8B0E3-3B13-4C20-989F-FAE8FFB17C2D}" type="presParOf" srcId="{AB4735DE-F5B1-426C-852A-A1DE21991FF4}" destId="{D221A044-D31F-4EB3-A0BD-DD22BE54FF5F}" srcOrd="2" destOrd="0" presId="urn:microsoft.com/office/officeart/2005/8/layout/vList2"/>
    <dgm:cxn modelId="{C9584DAF-45E9-46D8-9DEE-84645C307D73}" type="presParOf" srcId="{AB4735DE-F5B1-426C-852A-A1DE21991FF4}" destId="{E60AADC8-2080-4278-B226-9FB3106DC3D6}" srcOrd="3" destOrd="0" presId="urn:microsoft.com/office/officeart/2005/8/layout/vList2"/>
    <dgm:cxn modelId="{DD4BBBB6-37B6-4013-A0DD-0E5DD483552C}" type="presParOf" srcId="{AB4735DE-F5B1-426C-852A-A1DE21991FF4}" destId="{87AC28BF-6EC3-4724-8DF4-08FA1BC34B5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наличия Порядка, устанавливающего специальные денежные поощрения для лиц, проявивших выдающиеся способности, и иные меры стимулирования указанных лиц (в случае реализации права)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Порядок, устанавливающий специальные денежные поощрения для лиц, проявивших выдающиеся способности, и иные меры стимулирования указанных лиц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Часть 4 ст. 77 Федерального закона «Об образовании в Российской Федерации»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 custT="1"/>
      <dgm:spPr/>
      <dgm:t>
        <a:bodyPr/>
        <a:lstStyle/>
        <a:p>
          <a:pPr rtl="0"/>
          <a:r>
            <a:rPr lang="ru-RU" sz="1600" b="1" dirty="0" smtClean="0"/>
            <a:t>Отсутствие нормативного акта.</a:t>
          </a:r>
        </a:p>
        <a:p>
          <a:r>
            <a:rPr lang="ru-RU" sz="1600" b="1" dirty="0" smtClean="0"/>
            <a:t>Несоблюдение сроков издания документа</a:t>
          </a:r>
          <a:endParaRPr lang="ru-RU" sz="1600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190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175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CDF9752A-F7F0-4993-9142-15AA68C257B0}" type="presOf" srcId="{9569DB3C-1A03-4795-985E-7231B9EA02A2}" destId="{2900061F-A1C0-4A41-B33D-8250D2248253}" srcOrd="0" destOrd="0" presId="urn:microsoft.com/office/officeart/2005/8/layout/hierarchy4"/>
    <dgm:cxn modelId="{9253A9D5-48E4-49AC-9E19-3AF4E9F6505C}" type="presOf" srcId="{B9424964-0AFE-4BD3-84C7-9D3B788E05ED}" destId="{297C7A50-0678-42AC-A622-F4B7B67C2AE0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61F190AE-3529-4573-81FF-EB77B2A4F96A}" type="presOf" srcId="{395F376B-AF1B-475B-9F0F-B7A253DFDE55}" destId="{3FA4A01D-24F6-418C-AE53-534FD0EAD425}" srcOrd="0" destOrd="0" presId="urn:microsoft.com/office/officeart/2005/8/layout/hierarchy4"/>
    <dgm:cxn modelId="{126FE506-9B21-4F4C-AA10-5D1CBE8E3D4C}" type="presOf" srcId="{88DD0E98-FA25-4FDD-987F-509F08C2B847}" destId="{A357E3C3-7F64-4944-BE61-09A9DF256B40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20E8BA33-9CA8-4640-9A04-40607CDD7626}" type="presOf" srcId="{C29962A3-707C-40ED-9815-BF339248607A}" destId="{32F5DA6E-CD6D-4202-ABFD-E19F91BCB364}" srcOrd="0" destOrd="0" presId="urn:microsoft.com/office/officeart/2005/8/layout/hierarchy4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CACB6807-D137-4A54-8949-079E01E8A229}" type="presParOf" srcId="{3FA4A01D-24F6-418C-AE53-534FD0EAD425}" destId="{210C561F-58A4-4FC6-A195-0409985D0876}" srcOrd="0" destOrd="0" presId="urn:microsoft.com/office/officeart/2005/8/layout/hierarchy4"/>
    <dgm:cxn modelId="{6FA133EE-49F1-4403-A205-CD64E62D7549}" type="presParOf" srcId="{210C561F-58A4-4FC6-A195-0409985D0876}" destId="{A357E3C3-7F64-4944-BE61-09A9DF256B40}" srcOrd="0" destOrd="0" presId="urn:microsoft.com/office/officeart/2005/8/layout/hierarchy4"/>
    <dgm:cxn modelId="{5C9FF4D1-B608-4AF3-A030-65A926A57E77}" type="presParOf" srcId="{210C561F-58A4-4FC6-A195-0409985D0876}" destId="{FD2F71C1-0EA0-4A19-883E-74BCACE82301}" srcOrd="1" destOrd="0" presId="urn:microsoft.com/office/officeart/2005/8/layout/hierarchy4"/>
    <dgm:cxn modelId="{D34F7485-3D52-4EAF-BE9F-170663063141}" type="presParOf" srcId="{3FA4A01D-24F6-418C-AE53-534FD0EAD425}" destId="{EC9E5B55-5C16-4EB3-BF00-51F6F21E99CE}" srcOrd="1" destOrd="0" presId="urn:microsoft.com/office/officeart/2005/8/layout/hierarchy4"/>
    <dgm:cxn modelId="{FEFB4AC2-C2EB-4D28-8D38-1BA165928994}" type="presParOf" srcId="{3FA4A01D-24F6-418C-AE53-534FD0EAD425}" destId="{2926B6BF-9C7B-442E-AD30-B54317893BBE}" srcOrd="2" destOrd="0" presId="urn:microsoft.com/office/officeart/2005/8/layout/hierarchy4"/>
    <dgm:cxn modelId="{9463DB53-82E4-48E0-918F-42F0D28A5507}" type="presParOf" srcId="{2926B6BF-9C7B-442E-AD30-B54317893BBE}" destId="{2900061F-A1C0-4A41-B33D-8250D2248253}" srcOrd="0" destOrd="0" presId="urn:microsoft.com/office/officeart/2005/8/layout/hierarchy4"/>
    <dgm:cxn modelId="{6088DA55-DA2F-495A-BE63-B0DCF8AE8A69}" type="presParOf" srcId="{2926B6BF-9C7B-442E-AD30-B54317893BBE}" destId="{399958E1-830F-4D19-B322-D7917B08DE33}" srcOrd="1" destOrd="0" presId="urn:microsoft.com/office/officeart/2005/8/layout/hierarchy4"/>
    <dgm:cxn modelId="{F1259C32-11B6-436A-93D3-96D30AB34D7D}" type="presParOf" srcId="{3FA4A01D-24F6-418C-AE53-534FD0EAD425}" destId="{47B0C7B1-B478-4218-A058-5210CEAF219F}" srcOrd="3" destOrd="0" presId="urn:microsoft.com/office/officeart/2005/8/layout/hierarchy4"/>
    <dgm:cxn modelId="{6881A0DD-A9B6-4495-BAA4-452BDBE9DAE6}" type="presParOf" srcId="{3FA4A01D-24F6-418C-AE53-534FD0EAD425}" destId="{375E0937-B79E-4ABF-A534-CA7607A78C6F}" srcOrd="4" destOrd="0" presId="urn:microsoft.com/office/officeart/2005/8/layout/hierarchy4"/>
    <dgm:cxn modelId="{A57B01A9-F0FE-494F-A645-E270B0C18E2D}" type="presParOf" srcId="{375E0937-B79E-4ABF-A534-CA7607A78C6F}" destId="{32F5DA6E-CD6D-4202-ABFD-E19F91BCB364}" srcOrd="0" destOrd="0" presId="urn:microsoft.com/office/officeart/2005/8/layout/hierarchy4"/>
    <dgm:cxn modelId="{9E67EDA7-D075-4B5F-A6F6-7B18531EA355}" type="presParOf" srcId="{375E0937-B79E-4ABF-A534-CA7607A78C6F}" destId="{1F918C53-369A-4A87-9423-8C6AA7CFDB31}" srcOrd="1" destOrd="0" presId="urn:microsoft.com/office/officeart/2005/8/layout/hierarchy4"/>
    <dgm:cxn modelId="{1F3893FE-A9EC-4867-A430-EB932909BE23}" type="presParOf" srcId="{3FA4A01D-24F6-418C-AE53-534FD0EAD425}" destId="{896CAF56-9652-4880-B56A-4A6C48E3D5BA}" srcOrd="5" destOrd="0" presId="urn:microsoft.com/office/officeart/2005/8/layout/hierarchy4"/>
    <dgm:cxn modelId="{A67D0410-C6F3-41B1-805C-46EC1FB187C0}" type="presParOf" srcId="{3FA4A01D-24F6-418C-AE53-534FD0EAD425}" destId="{7C76E7ED-DC13-4EAE-8E30-AE2F57459435}" srcOrd="6" destOrd="0" presId="urn:microsoft.com/office/officeart/2005/8/layout/hierarchy4"/>
    <dgm:cxn modelId="{827C102B-02C6-4448-80D2-3173FB9C15B8}" type="presParOf" srcId="{7C76E7ED-DC13-4EAE-8E30-AE2F57459435}" destId="{297C7A50-0678-42AC-A622-F4B7B67C2AE0}" srcOrd="0" destOrd="0" presId="urn:microsoft.com/office/officeart/2005/8/layout/hierarchy4"/>
    <dgm:cxn modelId="{D281E123-29E0-4A39-A338-B782C5248AB1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E922FE-C2F7-4DD9-B210-AF9D2E4CA2F8}" type="presOf" srcId="{247E782F-294B-49E8-BDBA-049BB3E3C7A8}" destId="{68DC9E80-17A4-4E6E-8E47-CD73E7E77E8D}" srcOrd="0" destOrd="0" presId="urn:microsoft.com/office/officeart/2005/8/layout/vList2"/>
    <dgm:cxn modelId="{9E798F25-56D7-4F07-B73D-657871DEF587}" type="presOf" srcId="{E2389AE9-2812-4520-A348-24397A3F0DDB}" destId="{E6517778-4C04-4A5E-9BC8-6BF25C62B395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7FE4AA91-9667-431B-AB5D-90038C9DFC4C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доступности и актуальности информации о деятельности ОМС на официальном сайте в сети «Интернет»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Работа с сайтом ОМС и установление факта размещения на нем:</a:t>
          </a:r>
        </a:p>
        <a:p>
          <a:r>
            <a:rPr lang="ru-RU" dirty="0" smtClean="0"/>
            <a:t>– разрешительных и учредительных документов;</a:t>
          </a:r>
        </a:p>
        <a:p>
          <a:r>
            <a:rPr lang="ru-RU" dirty="0" smtClean="0"/>
            <a:t>– локальных нормативных актов по организации образовательной деятельности;</a:t>
          </a:r>
        </a:p>
        <a:p>
          <a:r>
            <a:rPr lang="ru-RU" dirty="0" smtClean="0"/>
            <a:t>– распорядительного акта органа местного самоуправления о закреплении образовательных организаций за конкретными территориями (не позднее 1 февраля)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Часть. 3 ст. 29, ч.2 ст. 55 ФЗ №273 «Об образовании в Российской Федерации»;</a:t>
          </a:r>
        </a:p>
        <a:p>
          <a:r>
            <a:rPr lang="ru-RU" dirty="0" smtClean="0"/>
            <a:t>Постановление Правительства Российской Федерации от 10.07. 2013 г. № 583 «Об обеспечении доступа к общедоступной информации о деятельности государственных органов и органов местного самоуправления в информационно-телекоммуникационной сети "Интернет" в форме открытых данных»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 custT="1"/>
      <dgm:spPr/>
      <dgm:t>
        <a:bodyPr/>
        <a:lstStyle/>
        <a:p>
          <a:pPr rtl="0"/>
          <a:r>
            <a:rPr lang="ru-RU" sz="900" b="1" dirty="0" smtClean="0"/>
            <a:t>Отсутствие на сайте локальных нормативных актов по организации образовательной деятельности.</a:t>
          </a:r>
        </a:p>
        <a:p>
          <a:r>
            <a:rPr lang="ru-RU" sz="900" b="1" dirty="0" smtClean="0"/>
            <a:t>Отсутствие информации о вакантных местах для приема (перевода) на всех уровнях. Отсутствие распорядительного акта органа местного самоуправления о закреплении образовательных организаций за конкретными территориями</a:t>
          </a:r>
          <a:endParaRPr lang="ru-RU" sz="900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190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175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A5581141-9726-46D9-B63F-726C93C3F099}" type="presOf" srcId="{88DD0E98-FA25-4FDD-987F-509F08C2B847}" destId="{A357E3C3-7F64-4944-BE61-09A9DF256B40}" srcOrd="0" destOrd="0" presId="urn:microsoft.com/office/officeart/2005/8/layout/hierarchy4"/>
    <dgm:cxn modelId="{1144217B-97E4-417A-9BBC-278F69EAF768}" type="presOf" srcId="{395F376B-AF1B-475B-9F0F-B7A253DFDE55}" destId="{3FA4A01D-24F6-418C-AE53-534FD0EAD425}" srcOrd="0" destOrd="0" presId="urn:microsoft.com/office/officeart/2005/8/layout/hierarchy4"/>
    <dgm:cxn modelId="{76036E90-5C5D-46C6-B213-E9A2358E84B0}" type="presOf" srcId="{B9424964-0AFE-4BD3-84C7-9D3B788E05ED}" destId="{297C7A50-0678-42AC-A622-F4B7B67C2AE0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3276BA3A-5A4A-4DD2-9852-BFF0C0D2FB74}" type="presOf" srcId="{9569DB3C-1A03-4795-985E-7231B9EA02A2}" destId="{2900061F-A1C0-4A41-B33D-8250D2248253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0C1F3669-5365-4E47-B53D-8BA8BB702963}" type="presOf" srcId="{C29962A3-707C-40ED-9815-BF339248607A}" destId="{32F5DA6E-CD6D-4202-ABFD-E19F91BCB364}" srcOrd="0" destOrd="0" presId="urn:microsoft.com/office/officeart/2005/8/layout/hierarchy4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B668A6BF-072D-4514-8A47-367022434E2D}" type="presParOf" srcId="{3FA4A01D-24F6-418C-AE53-534FD0EAD425}" destId="{210C561F-58A4-4FC6-A195-0409985D0876}" srcOrd="0" destOrd="0" presId="urn:microsoft.com/office/officeart/2005/8/layout/hierarchy4"/>
    <dgm:cxn modelId="{3119CAF6-3B62-4364-8E76-1F3E19C954D2}" type="presParOf" srcId="{210C561F-58A4-4FC6-A195-0409985D0876}" destId="{A357E3C3-7F64-4944-BE61-09A9DF256B40}" srcOrd="0" destOrd="0" presId="urn:microsoft.com/office/officeart/2005/8/layout/hierarchy4"/>
    <dgm:cxn modelId="{165BD242-AF24-43C0-ADE3-8A987C1046C7}" type="presParOf" srcId="{210C561F-58A4-4FC6-A195-0409985D0876}" destId="{FD2F71C1-0EA0-4A19-883E-74BCACE82301}" srcOrd="1" destOrd="0" presId="urn:microsoft.com/office/officeart/2005/8/layout/hierarchy4"/>
    <dgm:cxn modelId="{EF8FE0F8-FE0E-4317-8533-BF3CA336D9B1}" type="presParOf" srcId="{3FA4A01D-24F6-418C-AE53-534FD0EAD425}" destId="{EC9E5B55-5C16-4EB3-BF00-51F6F21E99CE}" srcOrd="1" destOrd="0" presId="urn:microsoft.com/office/officeart/2005/8/layout/hierarchy4"/>
    <dgm:cxn modelId="{C994F06F-A207-4697-8C2D-601A73A9290D}" type="presParOf" srcId="{3FA4A01D-24F6-418C-AE53-534FD0EAD425}" destId="{2926B6BF-9C7B-442E-AD30-B54317893BBE}" srcOrd="2" destOrd="0" presId="urn:microsoft.com/office/officeart/2005/8/layout/hierarchy4"/>
    <dgm:cxn modelId="{1A067C52-1370-420E-9872-BC51D972F3EF}" type="presParOf" srcId="{2926B6BF-9C7B-442E-AD30-B54317893BBE}" destId="{2900061F-A1C0-4A41-B33D-8250D2248253}" srcOrd="0" destOrd="0" presId="urn:microsoft.com/office/officeart/2005/8/layout/hierarchy4"/>
    <dgm:cxn modelId="{F3F0EC6E-AF8A-449F-B988-25642646CB61}" type="presParOf" srcId="{2926B6BF-9C7B-442E-AD30-B54317893BBE}" destId="{399958E1-830F-4D19-B322-D7917B08DE33}" srcOrd="1" destOrd="0" presId="urn:microsoft.com/office/officeart/2005/8/layout/hierarchy4"/>
    <dgm:cxn modelId="{3999A516-9E3D-4A89-B574-3D92D8329219}" type="presParOf" srcId="{3FA4A01D-24F6-418C-AE53-534FD0EAD425}" destId="{47B0C7B1-B478-4218-A058-5210CEAF219F}" srcOrd="3" destOrd="0" presId="urn:microsoft.com/office/officeart/2005/8/layout/hierarchy4"/>
    <dgm:cxn modelId="{239AA9DE-D51F-4EFF-A853-F4F1C045176D}" type="presParOf" srcId="{3FA4A01D-24F6-418C-AE53-534FD0EAD425}" destId="{375E0937-B79E-4ABF-A534-CA7607A78C6F}" srcOrd="4" destOrd="0" presId="urn:microsoft.com/office/officeart/2005/8/layout/hierarchy4"/>
    <dgm:cxn modelId="{3150BE1B-8045-4786-BD24-06B39ACFAFD7}" type="presParOf" srcId="{375E0937-B79E-4ABF-A534-CA7607A78C6F}" destId="{32F5DA6E-CD6D-4202-ABFD-E19F91BCB364}" srcOrd="0" destOrd="0" presId="urn:microsoft.com/office/officeart/2005/8/layout/hierarchy4"/>
    <dgm:cxn modelId="{A1BC14F5-8E73-4098-8D26-48F407E839FB}" type="presParOf" srcId="{375E0937-B79E-4ABF-A534-CA7607A78C6F}" destId="{1F918C53-369A-4A87-9423-8C6AA7CFDB31}" srcOrd="1" destOrd="0" presId="urn:microsoft.com/office/officeart/2005/8/layout/hierarchy4"/>
    <dgm:cxn modelId="{E9059676-0CE4-4929-9E89-C1C29596CFED}" type="presParOf" srcId="{3FA4A01D-24F6-418C-AE53-534FD0EAD425}" destId="{896CAF56-9652-4880-B56A-4A6C48E3D5BA}" srcOrd="5" destOrd="0" presId="urn:microsoft.com/office/officeart/2005/8/layout/hierarchy4"/>
    <dgm:cxn modelId="{DA59681F-F5C4-4A02-9CC9-6A420FA6EB82}" type="presParOf" srcId="{3FA4A01D-24F6-418C-AE53-534FD0EAD425}" destId="{7C76E7ED-DC13-4EAE-8E30-AE2F57459435}" srcOrd="6" destOrd="0" presId="urn:microsoft.com/office/officeart/2005/8/layout/hierarchy4"/>
    <dgm:cxn modelId="{F3977CD8-6A20-4192-8783-4689C38A00E0}" type="presParOf" srcId="{7C76E7ED-DC13-4EAE-8E30-AE2F57459435}" destId="{297C7A50-0678-42AC-A622-F4B7B67C2AE0}" srcOrd="0" destOrd="0" presId="urn:microsoft.com/office/officeart/2005/8/layout/hierarchy4"/>
    <dgm:cxn modelId="{4AFF8279-D68B-40D7-988B-5221115AD6C7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960871-63FB-4CCB-BACB-D7D6FF386FF9}" type="presOf" srcId="{E2389AE9-2812-4520-A348-24397A3F0DDB}" destId="{E6517778-4C04-4A5E-9BC8-6BF25C62B395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0621ADBB-1B22-428C-A37E-E26EF666AA60}" type="presOf" srcId="{247E782F-294B-49E8-BDBA-049BB3E3C7A8}" destId="{68DC9E80-17A4-4E6E-8E47-CD73E7E77E8D}" srcOrd="0" destOrd="0" presId="urn:microsoft.com/office/officeart/2005/8/layout/vList2"/>
    <dgm:cxn modelId="{0D48F4BE-4034-4544-8CF2-A3001B884DBF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соответствия квалификации руководителей ОО квалификационным характеристикам должностей работников образования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Анализ личных дел руководителей ОО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Приказ Министерства здравоохранения и социального развития Российской Федерации от 26.08.2010 № 761н «Об утверждении Единого квалификационного справочника должностей руководителей, специалистов и служащих, раздел «Квалификационные характеристики должностей работников образования»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 custT="1"/>
      <dgm:spPr/>
      <dgm:t>
        <a:bodyPr/>
        <a:lstStyle/>
        <a:p>
          <a:pPr rtl="0"/>
          <a:r>
            <a:rPr lang="ru-RU" sz="1400" b="1" dirty="0" smtClean="0"/>
            <a:t>Назначение руководителей ОО, не соответствующих </a:t>
          </a:r>
          <a:r>
            <a:rPr lang="ru-RU" sz="1400" b="1" dirty="0" err="1" smtClean="0"/>
            <a:t>квалификацион-ным</a:t>
          </a:r>
          <a:r>
            <a:rPr lang="ru-RU" sz="1400" b="1" dirty="0" smtClean="0"/>
            <a:t> </a:t>
          </a:r>
          <a:r>
            <a:rPr lang="ru-RU" sz="1400" b="1" dirty="0" smtClean="0"/>
            <a:t>требованиям</a:t>
          </a:r>
          <a:endParaRPr lang="ru-RU" sz="1400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190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175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09C5BF67-897C-4278-B288-72BB8422513D}" type="presOf" srcId="{9569DB3C-1A03-4795-985E-7231B9EA02A2}" destId="{2900061F-A1C0-4A41-B33D-8250D2248253}" srcOrd="0" destOrd="0" presId="urn:microsoft.com/office/officeart/2005/8/layout/hierarchy4"/>
    <dgm:cxn modelId="{95DB11D5-4DB3-4EEC-8872-346C258F3691}" type="presOf" srcId="{B9424964-0AFE-4BD3-84C7-9D3B788E05ED}" destId="{297C7A50-0678-42AC-A622-F4B7B67C2AE0}" srcOrd="0" destOrd="0" presId="urn:microsoft.com/office/officeart/2005/8/layout/hierarchy4"/>
    <dgm:cxn modelId="{3E4CB0DD-5FA8-4C01-B814-52959A9681F4}" type="presOf" srcId="{88DD0E98-FA25-4FDD-987F-509F08C2B847}" destId="{A357E3C3-7F64-4944-BE61-09A9DF256B40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58518C49-13A8-4721-AC92-4A6A9F2C6EC3}" type="presOf" srcId="{C29962A3-707C-40ED-9815-BF339248607A}" destId="{32F5DA6E-CD6D-4202-ABFD-E19F91BCB364}" srcOrd="0" destOrd="0" presId="urn:microsoft.com/office/officeart/2005/8/layout/hierarchy4"/>
    <dgm:cxn modelId="{3F71083A-A7C3-428B-8165-1C8971EB24E3}" type="presOf" srcId="{395F376B-AF1B-475B-9F0F-B7A253DFDE55}" destId="{3FA4A01D-24F6-418C-AE53-534FD0EAD425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D83AD235-98E7-4D8E-8D3E-2A71EEF7CC60}" type="presParOf" srcId="{3FA4A01D-24F6-418C-AE53-534FD0EAD425}" destId="{210C561F-58A4-4FC6-A195-0409985D0876}" srcOrd="0" destOrd="0" presId="urn:microsoft.com/office/officeart/2005/8/layout/hierarchy4"/>
    <dgm:cxn modelId="{94F1F53E-C325-497A-8651-B2C475920083}" type="presParOf" srcId="{210C561F-58A4-4FC6-A195-0409985D0876}" destId="{A357E3C3-7F64-4944-BE61-09A9DF256B40}" srcOrd="0" destOrd="0" presId="urn:microsoft.com/office/officeart/2005/8/layout/hierarchy4"/>
    <dgm:cxn modelId="{E028B993-7DC9-49BF-843E-DB5B82A68253}" type="presParOf" srcId="{210C561F-58A4-4FC6-A195-0409985D0876}" destId="{FD2F71C1-0EA0-4A19-883E-74BCACE82301}" srcOrd="1" destOrd="0" presId="urn:microsoft.com/office/officeart/2005/8/layout/hierarchy4"/>
    <dgm:cxn modelId="{06EEF51B-FC9F-487D-8474-296BA74847A3}" type="presParOf" srcId="{3FA4A01D-24F6-418C-AE53-534FD0EAD425}" destId="{EC9E5B55-5C16-4EB3-BF00-51F6F21E99CE}" srcOrd="1" destOrd="0" presId="urn:microsoft.com/office/officeart/2005/8/layout/hierarchy4"/>
    <dgm:cxn modelId="{917F9E1C-37B5-440A-90EF-9B8D15D0C6E8}" type="presParOf" srcId="{3FA4A01D-24F6-418C-AE53-534FD0EAD425}" destId="{2926B6BF-9C7B-442E-AD30-B54317893BBE}" srcOrd="2" destOrd="0" presId="urn:microsoft.com/office/officeart/2005/8/layout/hierarchy4"/>
    <dgm:cxn modelId="{BBB2C40B-279F-4000-81D8-1E7C34DD1004}" type="presParOf" srcId="{2926B6BF-9C7B-442E-AD30-B54317893BBE}" destId="{2900061F-A1C0-4A41-B33D-8250D2248253}" srcOrd="0" destOrd="0" presId="urn:microsoft.com/office/officeart/2005/8/layout/hierarchy4"/>
    <dgm:cxn modelId="{31413D46-B096-4BEB-A08C-023B7878D715}" type="presParOf" srcId="{2926B6BF-9C7B-442E-AD30-B54317893BBE}" destId="{399958E1-830F-4D19-B322-D7917B08DE33}" srcOrd="1" destOrd="0" presId="urn:microsoft.com/office/officeart/2005/8/layout/hierarchy4"/>
    <dgm:cxn modelId="{199452A4-1A43-4043-954A-E5FED268DDE2}" type="presParOf" srcId="{3FA4A01D-24F6-418C-AE53-534FD0EAD425}" destId="{47B0C7B1-B478-4218-A058-5210CEAF219F}" srcOrd="3" destOrd="0" presId="urn:microsoft.com/office/officeart/2005/8/layout/hierarchy4"/>
    <dgm:cxn modelId="{FC6DDC2D-3782-4C33-BF63-983638B1D488}" type="presParOf" srcId="{3FA4A01D-24F6-418C-AE53-534FD0EAD425}" destId="{375E0937-B79E-4ABF-A534-CA7607A78C6F}" srcOrd="4" destOrd="0" presId="urn:microsoft.com/office/officeart/2005/8/layout/hierarchy4"/>
    <dgm:cxn modelId="{ED750911-8168-4F95-AEC7-CF2E6842E3A6}" type="presParOf" srcId="{375E0937-B79E-4ABF-A534-CA7607A78C6F}" destId="{32F5DA6E-CD6D-4202-ABFD-E19F91BCB364}" srcOrd="0" destOrd="0" presId="urn:microsoft.com/office/officeart/2005/8/layout/hierarchy4"/>
    <dgm:cxn modelId="{1F02745D-03C9-4D31-906C-B970F4760E82}" type="presParOf" srcId="{375E0937-B79E-4ABF-A534-CA7607A78C6F}" destId="{1F918C53-369A-4A87-9423-8C6AA7CFDB31}" srcOrd="1" destOrd="0" presId="urn:microsoft.com/office/officeart/2005/8/layout/hierarchy4"/>
    <dgm:cxn modelId="{E43BCAEC-945A-417B-8CAE-3566BF1B9398}" type="presParOf" srcId="{3FA4A01D-24F6-418C-AE53-534FD0EAD425}" destId="{896CAF56-9652-4880-B56A-4A6C48E3D5BA}" srcOrd="5" destOrd="0" presId="urn:microsoft.com/office/officeart/2005/8/layout/hierarchy4"/>
    <dgm:cxn modelId="{E7F47007-B86B-47AC-B29A-4E2C47B5514F}" type="presParOf" srcId="{3FA4A01D-24F6-418C-AE53-534FD0EAD425}" destId="{7C76E7ED-DC13-4EAE-8E30-AE2F57459435}" srcOrd="6" destOrd="0" presId="urn:microsoft.com/office/officeart/2005/8/layout/hierarchy4"/>
    <dgm:cxn modelId="{0D90ED7F-4FB0-4DBC-AF7C-4E179EFA2095}" type="presParOf" srcId="{7C76E7ED-DC13-4EAE-8E30-AE2F57459435}" destId="{297C7A50-0678-42AC-A622-F4B7B67C2AE0}" srcOrd="0" destOrd="0" presId="urn:microsoft.com/office/officeart/2005/8/layout/hierarchy4"/>
    <dgm:cxn modelId="{FAE416E1-95DF-4887-A38D-B373C9A3A5CF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76EDFB-6915-4B34-8A4B-700711A12D2A}" type="presOf" srcId="{247E782F-294B-49E8-BDBA-049BB3E3C7A8}" destId="{68DC9E80-17A4-4E6E-8E47-CD73E7E77E8D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B1B3667F-E9F6-4A05-B6CC-10AABDA055D5}" type="presOf" srcId="{E2389AE9-2812-4520-A348-24397A3F0DDB}" destId="{E6517778-4C04-4A5E-9BC8-6BF25C62B395}" srcOrd="0" destOrd="0" presId="urn:microsoft.com/office/officeart/2005/8/layout/vList2"/>
    <dgm:cxn modelId="{51106B97-1AAA-4918-BF2F-0EC29BFCAD9F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условий проведения государственной итоговой аттестации по образовательным программам основного общего образования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Собеседование с работниками ОМС, привлекаемыми к проведению ОГЭ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Приказ Минобрнауки России от 25.12.2013 N 1394 «Об утверждении Порядка проведения государственной итоговой аттестации по образовательным программам основного общего образования»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 custT="1"/>
      <dgm:spPr/>
      <dgm:t>
        <a:bodyPr/>
        <a:lstStyle/>
        <a:p>
          <a:pPr rtl="0"/>
          <a:r>
            <a:rPr lang="ru-RU" sz="1400" b="1" dirty="0" smtClean="0"/>
            <a:t>Не ознакомление работников ОМС, привлекаемых к проведению ОГЭ, с порядком и сроками его проведения</a:t>
          </a:r>
          <a:endParaRPr lang="ru-RU" sz="1400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190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175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8C5D4C7E-135F-4E75-B2AD-FAB8018EA977}" type="presOf" srcId="{395F376B-AF1B-475B-9F0F-B7A253DFDE55}" destId="{3FA4A01D-24F6-418C-AE53-534FD0EAD425}" srcOrd="0" destOrd="0" presId="urn:microsoft.com/office/officeart/2005/8/layout/hierarchy4"/>
    <dgm:cxn modelId="{BF46E81E-AD05-4BD1-B81A-706B003E0F02}" type="presOf" srcId="{9569DB3C-1A03-4795-985E-7231B9EA02A2}" destId="{2900061F-A1C0-4A41-B33D-8250D2248253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9824C6B8-784D-43C4-ADDD-0B6CA1B73D7A}" type="presOf" srcId="{88DD0E98-FA25-4FDD-987F-509F08C2B847}" destId="{A357E3C3-7F64-4944-BE61-09A9DF256B40}" srcOrd="0" destOrd="0" presId="urn:microsoft.com/office/officeart/2005/8/layout/hierarchy4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2EFA778F-8B41-4FD6-8C89-E240046AC628}" type="presOf" srcId="{B9424964-0AFE-4BD3-84C7-9D3B788E05ED}" destId="{297C7A50-0678-42AC-A622-F4B7B67C2AE0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5A045C97-AD0A-4265-B401-E16576CFFDEE}" type="presOf" srcId="{C29962A3-707C-40ED-9815-BF339248607A}" destId="{32F5DA6E-CD6D-4202-ABFD-E19F91BCB364}" srcOrd="0" destOrd="0" presId="urn:microsoft.com/office/officeart/2005/8/layout/hierarchy4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6BF294EF-467A-4E14-A397-7F6D4EC8139A}" type="presParOf" srcId="{3FA4A01D-24F6-418C-AE53-534FD0EAD425}" destId="{210C561F-58A4-4FC6-A195-0409985D0876}" srcOrd="0" destOrd="0" presId="urn:microsoft.com/office/officeart/2005/8/layout/hierarchy4"/>
    <dgm:cxn modelId="{7004530A-9699-4FE5-BFE3-FE37EDD7A2C4}" type="presParOf" srcId="{210C561F-58A4-4FC6-A195-0409985D0876}" destId="{A357E3C3-7F64-4944-BE61-09A9DF256B40}" srcOrd="0" destOrd="0" presId="urn:microsoft.com/office/officeart/2005/8/layout/hierarchy4"/>
    <dgm:cxn modelId="{F449F6EE-3816-4A9D-AE38-EEC912D82FBC}" type="presParOf" srcId="{210C561F-58A4-4FC6-A195-0409985D0876}" destId="{FD2F71C1-0EA0-4A19-883E-74BCACE82301}" srcOrd="1" destOrd="0" presId="urn:microsoft.com/office/officeart/2005/8/layout/hierarchy4"/>
    <dgm:cxn modelId="{5EB29B16-EE74-4B1F-9138-80EED81B3BF4}" type="presParOf" srcId="{3FA4A01D-24F6-418C-AE53-534FD0EAD425}" destId="{EC9E5B55-5C16-4EB3-BF00-51F6F21E99CE}" srcOrd="1" destOrd="0" presId="urn:microsoft.com/office/officeart/2005/8/layout/hierarchy4"/>
    <dgm:cxn modelId="{44E753B7-D0AD-4AC3-8DDE-456521A43355}" type="presParOf" srcId="{3FA4A01D-24F6-418C-AE53-534FD0EAD425}" destId="{2926B6BF-9C7B-442E-AD30-B54317893BBE}" srcOrd="2" destOrd="0" presId="urn:microsoft.com/office/officeart/2005/8/layout/hierarchy4"/>
    <dgm:cxn modelId="{E04C64D5-10EA-422A-AA11-DDB26EDD3638}" type="presParOf" srcId="{2926B6BF-9C7B-442E-AD30-B54317893BBE}" destId="{2900061F-A1C0-4A41-B33D-8250D2248253}" srcOrd="0" destOrd="0" presId="urn:microsoft.com/office/officeart/2005/8/layout/hierarchy4"/>
    <dgm:cxn modelId="{06DEE54C-1840-4FBC-B08D-E7D0000F11CB}" type="presParOf" srcId="{2926B6BF-9C7B-442E-AD30-B54317893BBE}" destId="{399958E1-830F-4D19-B322-D7917B08DE33}" srcOrd="1" destOrd="0" presId="urn:microsoft.com/office/officeart/2005/8/layout/hierarchy4"/>
    <dgm:cxn modelId="{AD0C1BE0-7730-4BE2-98FA-43EE0C1F31CC}" type="presParOf" srcId="{3FA4A01D-24F6-418C-AE53-534FD0EAD425}" destId="{47B0C7B1-B478-4218-A058-5210CEAF219F}" srcOrd="3" destOrd="0" presId="urn:microsoft.com/office/officeart/2005/8/layout/hierarchy4"/>
    <dgm:cxn modelId="{48870A92-0552-4E95-9489-0359751BF131}" type="presParOf" srcId="{3FA4A01D-24F6-418C-AE53-534FD0EAD425}" destId="{375E0937-B79E-4ABF-A534-CA7607A78C6F}" srcOrd="4" destOrd="0" presId="urn:microsoft.com/office/officeart/2005/8/layout/hierarchy4"/>
    <dgm:cxn modelId="{12399055-F613-4E0E-B7C9-FB30F6729EF7}" type="presParOf" srcId="{375E0937-B79E-4ABF-A534-CA7607A78C6F}" destId="{32F5DA6E-CD6D-4202-ABFD-E19F91BCB364}" srcOrd="0" destOrd="0" presId="urn:microsoft.com/office/officeart/2005/8/layout/hierarchy4"/>
    <dgm:cxn modelId="{965D076F-81E2-4CC3-A545-6222E181549B}" type="presParOf" srcId="{375E0937-B79E-4ABF-A534-CA7607A78C6F}" destId="{1F918C53-369A-4A87-9423-8C6AA7CFDB31}" srcOrd="1" destOrd="0" presId="urn:microsoft.com/office/officeart/2005/8/layout/hierarchy4"/>
    <dgm:cxn modelId="{03150D81-D84C-4EB3-9F27-C4805B6573E0}" type="presParOf" srcId="{3FA4A01D-24F6-418C-AE53-534FD0EAD425}" destId="{896CAF56-9652-4880-B56A-4A6C48E3D5BA}" srcOrd="5" destOrd="0" presId="urn:microsoft.com/office/officeart/2005/8/layout/hierarchy4"/>
    <dgm:cxn modelId="{D7A084BF-41F0-44DE-8491-783AA6D0E01E}" type="presParOf" srcId="{3FA4A01D-24F6-418C-AE53-534FD0EAD425}" destId="{7C76E7ED-DC13-4EAE-8E30-AE2F57459435}" srcOrd="6" destOrd="0" presId="urn:microsoft.com/office/officeart/2005/8/layout/hierarchy4"/>
    <dgm:cxn modelId="{EADB377E-D6BC-40F7-90FD-5D51AC746E6E}" type="presParOf" srcId="{7C76E7ED-DC13-4EAE-8E30-AE2F57459435}" destId="{297C7A50-0678-42AC-A622-F4B7B67C2AE0}" srcOrd="0" destOrd="0" presId="urn:microsoft.com/office/officeart/2005/8/layout/hierarchy4"/>
    <dgm:cxn modelId="{CCA497A1-109E-460B-B0E0-D6AA0D9ADDE4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72F056-FD85-49AC-B874-7EFFC288A887}" type="presOf" srcId="{247E782F-294B-49E8-BDBA-049BB3E3C7A8}" destId="{68DC9E80-17A4-4E6E-8E47-CD73E7E77E8D}" srcOrd="0" destOrd="0" presId="urn:microsoft.com/office/officeart/2005/8/layout/vList2"/>
    <dgm:cxn modelId="{D6FBE0B0-CC4B-45E8-876F-671F1DF66626}" type="presOf" srcId="{E2389AE9-2812-4520-A348-24397A3F0DDB}" destId="{E6517778-4C04-4A5E-9BC8-6BF25C62B395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DB989A1B-C6B7-405E-BAFD-F661615C0429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муниципальной сети ОО на соответствие лицензии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Работа с документами ОО (лицензия, копии выданных документов об образовании или получении ДО)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Ст. 91 ФЗ № 273 «Об образовании в Российской Федерации»; ст. 18 ФЗ № 99 «О лицензировании отдельных видов деятельности»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/>
      <dgm:spPr/>
      <dgm:t>
        <a:bodyPr/>
        <a:lstStyle/>
        <a:p>
          <a:pPr rtl="0"/>
          <a:r>
            <a:rPr lang="ru-RU" b="1" dirty="0" smtClean="0"/>
            <a:t>Ведение ОО образовательной деятельности по адресам, не указанным в лицензии; реализации ОО образовательных программ, не указанных в лицензии</a:t>
          </a:r>
          <a:endParaRPr lang="ru-RU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190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175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92FF1A2A-F9A1-41E6-9C78-C9FFA0FF78BA}" type="presOf" srcId="{B9424964-0AFE-4BD3-84C7-9D3B788E05ED}" destId="{297C7A50-0678-42AC-A622-F4B7B67C2AE0}" srcOrd="0" destOrd="0" presId="urn:microsoft.com/office/officeart/2005/8/layout/hierarchy4"/>
    <dgm:cxn modelId="{28624A47-B20F-4C38-A319-0836DCFD41E2}" type="presOf" srcId="{9569DB3C-1A03-4795-985E-7231B9EA02A2}" destId="{2900061F-A1C0-4A41-B33D-8250D2248253}" srcOrd="0" destOrd="0" presId="urn:microsoft.com/office/officeart/2005/8/layout/hierarchy4"/>
    <dgm:cxn modelId="{124FC32F-840E-4552-829A-8A35381238BA}" type="presOf" srcId="{395F376B-AF1B-475B-9F0F-B7A253DFDE55}" destId="{3FA4A01D-24F6-418C-AE53-534FD0EAD425}" srcOrd="0" destOrd="0" presId="urn:microsoft.com/office/officeart/2005/8/layout/hierarchy4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63213C03-B249-4474-B5E5-123317FBD4DB}" type="presOf" srcId="{C29962A3-707C-40ED-9815-BF339248607A}" destId="{32F5DA6E-CD6D-4202-ABFD-E19F91BCB364}" srcOrd="0" destOrd="0" presId="urn:microsoft.com/office/officeart/2005/8/layout/hierarchy4"/>
    <dgm:cxn modelId="{452A3A88-1933-4CA7-A4C3-CC1284E68540}" type="presOf" srcId="{88DD0E98-FA25-4FDD-987F-509F08C2B847}" destId="{A357E3C3-7F64-4944-BE61-09A9DF256B40}" srcOrd="0" destOrd="0" presId="urn:microsoft.com/office/officeart/2005/8/layout/hierarchy4"/>
    <dgm:cxn modelId="{5E8C9F75-02DC-4F52-A9F7-E9625B4BD35C}" type="presParOf" srcId="{3FA4A01D-24F6-418C-AE53-534FD0EAD425}" destId="{210C561F-58A4-4FC6-A195-0409985D0876}" srcOrd="0" destOrd="0" presId="urn:microsoft.com/office/officeart/2005/8/layout/hierarchy4"/>
    <dgm:cxn modelId="{6D7889BC-C245-4AC3-AB23-723F60C03E39}" type="presParOf" srcId="{210C561F-58A4-4FC6-A195-0409985D0876}" destId="{A357E3C3-7F64-4944-BE61-09A9DF256B40}" srcOrd="0" destOrd="0" presId="urn:microsoft.com/office/officeart/2005/8/layout/hierarchy4"/>
    <dgm:cxn modelId="{95868275-A523-4715-AABE-54AB5888733A}" type="presParOf" srcId="{210C561F-58A4-4FC6-A195-0409985D0876}" destId="{FD2F71C1-0EA0-4A19-883E-74BCACE82301}" srcOrd="1" destOrd="0" presId="urn:microsoft.com/office/officeart/2005/8/layout/hierarchy4"/>
    <dgm:cxn modelId="{325E2E1A-3DE4-4D4E-B0F9-D50CBC890550}" type="presParOf" srcId="{3FA4A01D-24F6-418C-AE53-534FD0EAD425}" destId="{EC9E5B55-5C16-4EB3-BF00-51F6F21E99CE}" srcOrd="1" destOrd="0" presId="urn:microsoft.com/office/officeart/2005/8/layout/hierarchy4"/>
    <dgm:cxn modelId="{9F3A5A7D-C93F-4B6D-B53D-989E0FE3D270}" type="presParOf" srcId="{3FA4A01D-24F6-418C-AE53-534FD0EAD425}" destId="{2926B6BF-9C7B-442E-AD30-B54317893BBE}" srcOrd="2" destOrd="0" presId="urn:microsoft.com/office/officeart/2005/8/layout/hierarchy4"/>
    <dgm:cxn modelId="{C955F3FC-9AAC-4954-9968-C16505026D2E}" type="presParOf" srcId="{2926B6BF-9C7B-442E-AD30-B54317893BBE}" destId="{2900061F-A1C0-4A41-B33D-8250D2248253}" srcOrd="0" destOrd="0" presId="urn:microsoft.com/office/officeart/2005/8/layout/hierarchy4"/>
    <dgm:cxn modelId="{0293FB95-C430-4B87-BCF9-D5DA6E48CBCE}" type="presParOf" srcId="{2926B6BF-9C7B-442E-AD30-B54317893BBE}" destId="{399958E1-830F-4D19-B322-D7917B08DE33}" srcOrd="1" destOrd="0" presId="urn:microsoft.com/office/officeart/2005/8/layout/hierarchy4"/>
    <dgm:cxn modelId="{8C7E8C50-A6C7-4A5D-B669-CC2A9D810CF2}" type="presParOf" srcId="{3FA4A01D-24F6-418C-AE53-534FD0EAD425}" destId="{47B0C7B1-B478-4218-A058-5210CEAF219F}" srcOrd="3" destOrd="0" presId="urn:microsoft.com/office/officeart/2005/8/layout/hierarchy4"/>
    <dgm:cxn modelId="{EAEE03A3-05CA-4753-962C-880D3FF8EAE7}" type="presParOf" srcId="{3FA4A01D-24F6-418C-AE53-534FD0EAD425}" destId="{375E0937-B79E-4ABF-A534-CA7607A78C6F}" srcOrd="4" destOrd="0" presId="urn:microsoft.com/office/officeart/2005/8/layout/hierarchy4"/>
    <dgm:cxn modelId="{54A7C198-1756-4922-8118-5AF1AE287EDC}" type="presParOf" srcId="{375E0937-B79E-4ABF-A534-CA7607A78C6F}" destId="{32F5DA6E-CD6D-4202-ABFD-E19F91BCB364}" srcOrd="0" destOrd="0" presId="urn:microsoft.com/office/officeart/2005/8/layout/hierarchy4"/>
    <dgm:cxn modelId="{2A76D8B9-EF14-4C0A-8B6A-01598D30F29D}" type="presParOf" srcId="{375E0937-B79E-4ABF-A534-CA7607A78C6F}" destId="{1F918C53-369A-4A87-9423-8C6AA7CFDB31}" srcOrd="1" destOrd="0" presId="urn:microsoft.com/office/officeart/2005/8/layout/hierarchy4"/>
    <dgm:cxn modelId="{6522143B-848F-45E7-90BF-0A73C4AB1E18}" type="presParOf" srcId="{3FA4A01D-24F6-418C-AE53-534FD0EAD425}" destId="{896CAF56-9652-4880-B56A-4A6C48E3D5BA}" srcOrd="5" destOrd="0" presId="urn:microsoft.com/office/officeart/2005/8/layout/hierarchy4"/>
    <dgm:cxn modelId="{DF823E4B-92FB-4C42-8768-13E8E7BFEF2F}" type="presParOf" srcId="{3FA4A01D-24F6-418C-AE53-534FD0EAD425}" destId="{7C76E7ED-DC13-4EAE-8E30-AE2F57459435}" srcOrd="6" destOrd="0" presId="urn:microsoft.com/office/officeart/2005/8/layout/hierarchy4"/>
    <dgm:cxn modelId="{730B90BE-AEF9-456E-AEA1-109F01E65DE8}" type="presParOf" srcId="{7C76E7ED-DC13-4EAE-8E30-AE2F57459435}" destId="{297C7A50-0678-42AC-A622-F4B7B67C2AE0}" srcOrd="0" destOrd="0" presId="urn:microsoft.com/office/officeart/2005/8/layout/hierarchy4"/>
    <dgm:cxn modelId="{EA62E07A-062B-4D3D-947A-576B8A8ADC83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630A9C-71BF-4DE0-B4ED-B05AAF06EC72}" type="presOf" srcId="{E2389AE9-2812-4520-A348-24397A3F0DDB}" destId="{E6517778-4C04-4A5E-9BC8-6BF25C62B395}" srcOrd="0" destOrd="0" presId="urn:microsoft.com/office/officeart/2005/8/layout/vList2"/>
    <dgm:cxn modelId="{D7B09468-A2E2-48FC-AC2F-4DD10261FC38}" type="presOf" srcId="{247E782F-294B-49E8-BDBA-049BB3E3C7A8}" destId="{68DC9E80-17A4-4E6E-8E47-CD73E7E77E8D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86C2625F-1200-4F6E-B18A-8A25E5FA2EAD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D7F237-93CE-4B52-B7E5-55CBC7439272}" type="doc">
      <dgm:prSet loTypeId="urn:microsoft.com/office/officeart/2005/8/layout/target3" loCatId="relationship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1BDA912-0756-4BBE-A5AE-01ACA224403A}">
      <dgm:prSet/>
      <dgm:spPr/>
      <dgm:t>
        <a:bodyPr/>
        <a:lstStyle/>
        <a:p>
          <a:pPr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Организация и проведение плановой проверки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15335330-9745-43A9-8CDD-20045384900C}" type="parTrans" cxnId="{3E98C411-1E00-4882-B92C-124EDD78AF4E}">
      <dgm:prSet/>
      <dgm:spPr/>
      <dgm:t>
        <a:bodyPr/>
        <a:lstStyle/>
        <a:p>
          <a:endParaRPr lang="ru-RU"/>
        </a:p>
      </dgm:t>
    </dgm:pt>
    <dgm:pt modelId="{BBC8DE5D-BC0D-4CFF-B40C-A448B7792970}" type="sibTrans" cxnId="{3E98C411-1E00-4882-B92C-124EDD78AF4E}">
      <dgm:prSet/>
      <dgm:spPr/>
      <dgm:t>
        <a:bodyPr/>
        <a:lstStyle/>
        <a:p>
          <a:endParaRPr lang="ru-RU"/>
        </a:p>
      </dgm:t>
    </dgm:pt>
    <dgm:pt modelId="{EC295F9B-CE05-4765-903A-88F04A971C2E}" type="pres">
      <dgm:prSet presAssocID="{F7D7F237-93CE-4B52-B7E5-55CBC743927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714C8F-489A-4D8C-9AAB-F75E6B67974B}" type="pres">
      <dgm:prSet presAssocID="{F1BDA912-0756-4BBE-A5AE-01ACA224403A}" presName="circle1" presStyleLbl="node1" presStyleIdx="0" presStyleCnt="1"/>
      <dgm:spPr/>
    </dgm:pt>
    <dgm:pt modelId="{00DFF575-6A49-4039-90B4-5F1DDFE9055D}" type="pres">
      <dgm:prSet presAssocID="{F1BDA912-0756-4BBE-A5AE-01ACA224403A}" presName="space" presStyleCnt="0"/>
      <dgm:spPr/>
    </dgm:pt>
    <dgm:pt modelId="{470D807E-12C7-442D-B5DF-C3184EFE6B27}" type="pres">
      <dgm:prSet presAssocID="{F1BDA912-0756-4BBE-A5AE-01ACA224403A}" presName="rect1" presStyleLbl="alignAcc1" presStyleIdx="0" presStyleCnt="1"/>
      <dgm:spPr/>
      <dgm:t>
        <a:bodyPr/>
        <a:lstStyle/>
        <a:p>
          <a:endParaRPr lang="ru-RU"/>
        </a:p>
      </dgm:t>
    </dgm:pt>
    <dgm:pt modelId="{F0E8D118-23E8-4D16-A673-82159BB18100}" type="pres">
      <dgm:prSet presAssocID="{F1BDA912-0756-4BBE-A5AE-01ACA224403A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BE7DD2-E484-42CD-8FA1-DD173DA3C74E}" type="presOf" srcId="{F7D7F237-93CE-4B52-B7E5-55CBC7439272}" destId="{EC295F9B-CE05-4765-903A-88F04A971C2E}" srcOrd="0" destOrd="0" presId="urn:microsoft.com/office/officeart/2005/8/layout/target3"/>
    <dgm:cxn modelId="{5CC20218-0159-4ACF-ABE3-44F7EEE62840}" type="presOf" srcId="{F1BDA912-0756-4BBE-A5AE-01ACA224403A}" destId="{F0E8D118-23E8-4D16-A673-82159BB18100}" srcOrd="1" destOrd="0" presId="urn:microsoft.com/office/officeart/2005/8/layout/target3"/>
    <dgm:cxn modelId="{3E98C411-1E00-4882-B92C-124EDD78AF4E}" srcId="{F7D7F237-93CE-4B52-B7E5-55CBC7439272}" destId="{F1BDA912-0756-4BBE-A5AE-01ACA224403A}" srcOrd="0" destOrd="0" parTransId="{15335330-9745-43A9-8CDD-20045384900C}" sibTransId="{BBC8DE5D-BC0D-4CFF-B40C-A448B7792970}"/>
    <dgm:cxn modelId="{60C11039-DE6D-4233-9B04-63FB864761EB}" type="presOf" srcId="{F1BDA912-0756-4BBE-A5AE-01ACA224403A}" destId="{470D807E-12C7-442D-B5DF-C3184EFE6B27}" srcOrd="0" destOrd="0" presId="urn:microsoft.com/office/officeart/2005/8/layout/target3"/>
    <dgm:cxn modelId="{3C163D08-88B9-4338-9502-A9F13A342645}" type="presParOf" srcId="{EC295F9B-CE05-4765-903A-88F04A971C2E}" destId="{63714C8F-489A-4D8C-9AAB-F75E6B67974B}" srcOrd="0" destOrd="0" presId="urn:microsoft.com/office/officeart/2005/8/layout/target3"/>
    <dgm:cxn modelId="{F7715106-F70A-4646-962D-0AC92847778A}" type="presParOf" srcId="{EC295F9B-CE05-4765-903A-88F04A971C2E}" destId="{00DFF575-6A49-4039-90B4-5F1DDFE9055D}" srcOrd="1" destOrd="0" presId="urn:microsoft.com/office/officeart/2005/8/layout/target3"/>
    <dgm:cxn modelId="{77EC3C18-C723-41D8-B226-B6127A8D421F}" type="presParOf" srcId="{EC295F9B-CE05-4765-903A-88F04A971C2E}" destId="{470D807E-12C7-442D-B5DF-C3184EFE6B27}" srcOrd="2" destOrd="0" presId="urn:microsoft.com/office/officeart/2005/8/layout/target3"/>
    <dgm:cxn modelId="{852C2ADA-6706-4FBF-858F-45EB6D6CC6CF}" type="presParOf" srcId="{EC295F9B-CE05-4765-903A-88F04A971C2E}" destId="{F0E8D118-23E8-4D16-A673-82159BB18100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2C9B7EE-AC97-43C8-8685-BDBB9AEFFCD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C42D5C-AD72-4C20-AF45-4F3A28568750}">
      <dgm:prSet custT="1"/>
      <dgm:spPr/>
      <dgm:t>
        <a:bodyPr/>
        <a:lstStyle/>
        <a:p>
          <a:pPr rtl="0"/>
          <a:r>
            <a:rPr lang="ru-RU" sz="2800" b="1" dirty="0" smtClean="0">
              <a:latin typeface="Times New Roman" pitchFamily="18" charset="0"/>
              <a:cs typeface="Times New Roman" pitchFamily="18" charset="0"/>
            </a:rPr>
            <a:t>Срок проведения проверки – не более 20 рабочих дней.</a:t>
          </a:r>
          <a:endParaRPr lang="ru-RU" sz="2800" b="1" dirty="0">
            <a:latin typeface="Times New Roman" pitchFamily="18" charset="0"/>
            <a:cs typeface="Times New Roman" pitchFamily="18" charset="0"/>
          </a:endParaRPr>
        </a:p>
      </dgm:t>
    </dgm:pt>
    <dgm:pt modelId="{E6EE5787-8B21-46BE-9972-D48E94A4C7A7}" type="parTrans" cxnId="{0BB9B153-B071-44B1-876F-639B25931162}">
      <dgm:prSet/>
      <dgm:spPr/>
      <dgm:t>
        <a:bodyPr/>
        <a:lstStyle/>
        <a:p>
          <a:endParaRPr lang="ru-RU"/>
        </a:p>
      </dgm:t>
    </dgm:pt>
    <dgm:pt modelId="{924ACD6E-DF4D-43C4-B63B-DABF9C69D850}" type="sibTrans" cxnId="{0BB9B153-B071-44B1-876F-639B25931162}">
      <dgm:prSet/>
      <dgm:spPr/>
      <dgm:t>
        <a:bodyPr/>
        <a:lstStyle/>
        <a:p>
          <a:endParaRPr lang="ru-RU"/>
        </a:p>
      </dgm:t>
    </dgm:pt>
    <dgm:pt modelId="{C61F8A4D-241D-4528-BDF3-8A78E1C1B210}">
      <dgm:prSet custT="1"/>
      <dgm:spPr/>
      <dgm:t>
        <a:bodyPr/>
        <a:lstStyle/>
        <a:p>
          <a:pPr rtl="0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не позднее трех рабочих дней до дня начала проверки, посредством направления в проверяемый ОМС копию приказа (распоряжения) о проведении плановой проверки.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091E8E83-3024-4C82-A107-EB88C3BE7F83}" type="sibTrans" cxnId="{A3BFD00B-7398-4981-9820-9AAABA2D85F0}">
      <dgm:prSet/>
      <dgm:spPr/>
      <dgm:t>
        <a:bodyPr/>
        <a:lstStyle/>
        <a:p>
          <a:endParaRPr lang="ru-RU"/>
        </a:p>
      </dgm:t>
    </dgm:pt>
    <dgm:pt modelId="{494B4A5F-0D0D-4F58-8772-6C694A078F9F}" type="parTrans" cxnId="{A3BFD00B-7398-4981-9820-9AAABA2D85F0}">
      <dgm:prSet/>
      <dgm:spPr/>
      <dgm:t>
        <a:bodyPr/>
        <a:lstStyle/>
        <a:p>
          <a:endParaRPr lang="ru-RU"/>
        </a:p>
      </dgm:t>
    </dgm:pt>
    <dgm:pt modelId="{8601AF85-25CD-4A26-B233-6EF19FE96AB7}" type="pres">
      <dgm:prSet presAssocID="{72C9B7EE-AC97-43C8-8685-BDBB9AEFFCD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1F2410-8610-4BD9-B16A-7D69D74DCA2A}" type="pres">
      <dgm:prSet presAssocID="{C61F8A4D-241D-4528-BDF3-8A78E1C1B210}" presName="circle1" presStyleLbl="node1" presStyleIdx="0" presStyleCnt="2"/>
      <dgm:spPr/>
    </dgm:pt>
    <dgm:pt modelId="{987951F0-D386-4116-808C-67B028092621}" type="pres">
      <dgm:prSet presAssocID="{C61F8A4D-241D-4528-BDF3-8A78E1C1B210}" presName="space" presStyleCnt="0"/>
      <dgm:spPr/>
    </dgm:pt>
    <dgm:pt modelId="{04DA6D70-0FD4-4C7E-9056-D9A50B1BCBA7}" type="pres">
      <dgm:prSet presAssocID="{C61F8A4D-241D-4528-BDF3-8A78E1C1B210}" presName="rect1" presStyleLbl="alignAcc1" presStyleIdx="0" presStyleCnt="2"/>
      <dgm:spPr/>
      <dgm:t>
        <a:bodyPr/>
        <a:lstStyle/>
        <a:p>
          <a:endParaRPr lang="ru-RU"/>
        </a:p>
      </dgm:t>
    </dgm:pt>
    <dgm:pt modelId="{006E57E4-7CF6-41D5-8051-4AD633254FCE}" type="pres">
      <dgm:prSet presAssocID="{49C42D5C-AD72-4C20-AF45-4F3A28568750}" presName="vertSpace2" presStyleLbl="node1" presStyleIdx="0" presStyleCnt="2"/>
      <dgm:spPr/>
    </dgm:pt>
    <dgm:pt modelId="{24D36B41-4757-48E0-9CDA-0898D6017E34}" type="pres">
      <dgm:prSet presAssocID="{49C42D5C-AD72-4C20-AF45-4F3A28568750}" presName="circle2" presStyleLbl="node1" presStyleIdx="1" presStyleCnt="2"/>
      <dgm:spPr/>
    </dgm:pt>
    <dgm:pt modelId="{3EAF3EB3-6D6F-4DFE-ACF4-7CB042E79C8B}" type="pres">
      <dgm:prSet presAssocID="{49C42D5C-AD72-4C20-AF45-4F3A28568750}" presName="rect2" presStyleLbl="alignAcc1" presStyleIdx="1" presStyleCnt="2"/>
      <dgm:spPr/>
      <dgm:t>
        <a:bodyPr/>
        <a:lstStyle/>
        <a:p>
          <a:endParaRPr lang="ru-RU"/>
        </a:p>
      </dgm:t>
    </dgm:pt>
    <dgm:pt modelId="{B875622E-0998-470A-BB0A-6F23894A734B}" type="pres">
      <dgm:prSet presAssocID="{C61F8A4D-241D-4528-BDF3-8A78E1C1B210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F9804-E61E-4481-AF91-3CF75677E76F}" type="pres">
      <dgm:prSet presAssocID="{49C42D5C-AD72-4C20-AF45-4F3A28568750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4839B7-1F08-4D09-A3E7-65BFF1E2E558}" type="presOf" srcId="{C61F8A4D-241D-4528-BDF3-8A78E1C1B210}" destId="{04DA6D70-0FD4-4C7E-9056-D9A50B1BCBA7}" srcOrd="0" destOrd="0" presId="urn:microsoft.com/office/officeart/2005/8/layout/target3"/>
    <dgm:cxn modelId="{0BB9B153-B071-44B1-876F-639B25931162}" srcId="{72C9B7EE-AC97-43C8-8685-BDBB9AEFFCDA}" destId="{49C42D5C-AD72-4C20-AF45-4F3A28568750}" srcOrd="1" destOrd="0" parTransId="{E6EE5787-8B21-46BE-9972-D48E94A4C7A7}" sibTransId="{924ACD6E-DF4D-43C4-B63B-DABF9C69D850}"/>
    <dgm:cxn modelId="{E1F30F31-4451-4207-B420-FBF92DCA3AC0}" type="presOf" srcId="{72C9B7EE-AC97-43C8-8685-BDBB9AEFFCDA}" destId="{8601AF85-25CD-4A26-B233-6EF19FE96AB7}" srcOrd="0" destOrd="0" presId="urn:microsoft.com/office/officeart/2005/8/layout/target3"/>
    <dgm:cxn modelId="{51445B42-0551-4A2A-9B00-C6F1FF76848B}" type="presOf" srcId="{49C42D5C-AD72-4C20-AF45-4F3A28568750}" destId="{3E6F9804-E61E-4481-AF91-3CF75677E76F}" srcOrd="1" destOrd="0" presId="urn:microsoft.com/office/officeart/2005/8/layout/target3"/>
    <dgm:cxn modelId="{11531FD1-4C61-458A-899E-BE14833403CD}" type="presOf" srcId="{49C42D5C-AD72-4C20-AF45-4F3A28568750}" destId="{3EAF3EB3-6D6F-4DFE-ACF4-7CB042E79C8B}" srcOrd="0" destOrd="0" presId="urn:microsoft.com/office/officeart/2005/8/layout/target3"/>
    <dgm:cxn modelId="{A3BFD00B-7398-4981-9820-9AAABA2D85F0}" srcId="{72C9B7EE-AC97-43C8-8685-BDBB9AEFFCDA}" destId="{C61F8A4D-241D-4528-BDF3-8A78E1C1B210}" srcOrd="0" destOrd="0" parTransId="{494B4A5F-0D0D-4F58-8772-6C694A078F9F}" sibTransId="{091E8E83-3024-4C82-A107-EB88C3BE7F83}"/>
    <dgm:cxn modelId="{4F37F8A9-642E-41D0-9442-65DC4ABA1A59}" type="presOf" srcId="{C61F8A4D-241D-4528-BDF3-8A78E1C1B210}" destId="{B875622E-0998-470A-BB0A-6F23894A734B}" srcOrd="1" destOrd="0" presId="urn:microsoft.com/office/officeart/2005/8/layout/target3"/>
    <dgm:cxn modelId="{818810B1-7676-4772-9532-7682CE367F5E}" type="presParOf" srcId="{8601AF85-25CD-4A26-B233-6EF19FE96AB7}" destId="{2C1F2410-8610-4BD9-B16A-7D69D74DCA2A}" srcOrd="0" destOrd="0" presId="urn:microsoft.com/office/officeart/2005/8/layout/target3"/>
    <dgm:cxn modelId="{C796266F-BDF0-47C2-82A9-D044BF463904}" type="presParOf" srcId="{8601AF85-25CD-4A26-B233-6EF19FE96AB7}" destId="{987951F0-D386-4116-808C-67B028092621}" srcOrd="1" destOrd="0" presId="urn:microsoft.com/office/officeart/2005/8/layout/target3"/>
    <dgm:cxn modelId="{3977B968-D8B4-45FC-AD71-A21DB2A4EC90}" type="presParOf" srcId="{8601AF85-25CD-4A26-B233-6EF19FE96AB7}" destId="{04DA6D70-0FD4-4C7E-9056-D9A50B1BCBA7}" srcOrd="2" destOrd="0" presId="urn:microsoft.com/office/officeart/2005/8/layout/target3"/>
    <dgm:cxn modelId="{9BE65492-63C9-4917-886D-692B00EC358F}" type="presParOf" srcId="{8601AF85-25CD-4A26-B233-6EF19FE96AB7}" destId="{006E57E4-7CF6-41D5-8051-4AD633254FCE}" srcOrd="3" destOrd="0" presId="urn:microsoft.com/office/officeart/2005/8/layout/target3"/>
    <dgm:cxn modelId="{D3AD45BD-CBC0-4F79-8B5A-D37B7B261401}" type="presParOf" srcId="{8601AF85-25CD-4A26-B233-6EF19FE96AB7}" destId="{24D36B41-4757-48E0-9CDA-0898D6017E34}" srcOrd="4" destOrd="0" presId="urn:microsoft.com/office/officeart/2005/8/layout/target3"/>
    <dgm:cxn modelId="{AC0A4389-C2B3-4092-A831-7BB09BD70342}" type="presParOf" srcId="{8601AF85-25CD-4A26-B233-6EF19FE96AB7}" destId="{3EAF3EB3-6D6F-4DFE-ACF4-7CB042E79C8B}" srcOrd="5" destOrd="0" presId="urn:microsoft.com/office/officeart/2005/8/layout/target3"/>
    <dgm:cxn modelId="{E3EFC59D-550F-47C0-AD86-50D23F60F499}" type="presParOf" srcId="{8601AF85-25CD-4A26-B233-6EF19FE96AB7}" destId="{B875622E-0998-470A-BB0A-6F23894A734B}" srcOrd="6" destOrd="0" presId="urn:microsoft.com/office/officeart/2005/8/layout/target3"/>
    <dgm:cxn modelId="{226DDFA9-396B-460B-957E-57C258F3AF95}" type="presParOf" srcId="{8601AF85-25CD-4A26-B233-6EF19FE96AB7}" destId="{3E6F9804-E61E-4481-AF91-3CF75677E76F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C4CC7A-20B7-4A64-9066-7B886A4605D4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615E63-4972-4644-845F-B3F935B89792}">
      <dgm:prSet custT="1"/>
      <dgm:spPr/>
      <dgm:t>
        <a:bodyPr/>
        <a:lstStyle/>
        <a:p>
          <a:pPr rtl="0"/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О проведении внеплановой выездной проверки ОМС уведомляется органом государственного контроля (надзора) не позднее, чем за </a:t>
          </a:r>
          <a:r>
            <a: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24 часа </a:t>
          </a:r>
          <a:r>
            <a:rPr lang="ru-RU" sz="3200" dirty="0" smtClean="0">
              <a:latin typeface="Times New Roman" pitchFamily="18" charset="0"/>
              <a:cs typeface="Times New Roman" pitchFamily="18" charset="0"/>
            </a:rPr>
            <a:t>до начала ее проведения любым доступным способом.</a:t>
          </a:r>
          <a:endParaRPr lang="ru-RU" sz="3200" dirty="0">
            <a:latin typeface="Times New Roman" pitchFamily="18" charset="0"/>
            <a:cs typeface="Times New Roman" pitchFamily="18" charset="0"/>
          </a:endParaRPr>
        </a:p>
      </dgm:t>
    </dgm:pt>
    <dgm:pt modelId="{397EAAB5-B98E-4BDF-8652-41BEE32CC1B0}" type="parTrans" cxnId="{F672FD5A-BB09-472B-BF2E-E4ECF56C298A}">
      <dgm:prSet/>
      <dgm:spPr/>
      <dgm:t>
        <a:bodyPr/>
        <a:lstStyle/>
        <a:p>
          <a:endParaRPr lang="ru-RU"/>
        </a:p>
      </dgm:t>
    </dgm:pt>
    <dgm:pt modelId="{99BD870F-7CCE-4C56-9660-225744AAFDF9}" type="sibTrans" cxnId="{F672FD5A-BB09-472B-BF2E-E4ECF56C298A}">
      <dgm:prSet/>
      <dgm:spPr/>
      <dgm:t>
        <a:bodyPr/>
        <a:lstStyle/>
        <a:p>
          <a:endParaRPr lang="ru-RU"/>
        </a:p>
      </dgm:t>
    </dgm:pt>
    <dgm:pt modelId="{3D533ECB-9A05-4791-9342-7EBAC555E84D}" type="pres">
      <dgm:prSet presAssocID="{2FC4CC7A-20B7-4A64-9066-7B886A4605D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DE4491-2FFD-4D2F-B0A4-B3BC961B482C}" type="pres">
      <dgm:prSet presAssocID="{71615E63-4972-4644-845F-B3F935B89792}" presName="linNode" presStyleCnt="0"/>
      <dgm:spPr/>
    </dgm:pt>
    <dgm:pt modelId="{2BD95B8C-79A7-4F6A-A26E-504C5B8B09DE}" type="pres">
      <dgm:prSet presAssocID="{71615E63-4972-4644-845F-B3F935B89792}" presName="parentText" presStyleLbl="node1" presStyleIdx="0" presStyleCnt="1" custScaleX="25277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70797A-F353-4FFF-9721-3232625B5EC7}" type="presOf" srcId="{71615E63-4972-4644-845F-B3F935B89792}" destId="{2BD95B8C-79A7-4F6A-A26E-504C5B8B09DE}" srcOrd="0" destOrd="0" presId="urn:microsoft.com/office/officeart/2005/8/layout/vList5"/>
    <dgm:cxn modelId="{2C548450-3A2A-42F8-BBF3-7FD081299098}" type="presOf" srcId="{2FC4CC7A-20B7-4A64-9066-7B886A4605D4}" destId="{3D533ECB-9A05-4791-9342-7EBAC555E84D}" srcOrd="0" destOrd="0" presId="urn:microsoft.com/office/officeart/2005/8/layout/vList5"/>
    <dgm:cxn modelId="{F672FD5A-BB09-472B-BF2E-E4ECF56C298A}" srcId="{2FC4CC7A-20B7-4A64-9066-7B886A4605D4}" destId="{71615E63-4972-4644-845F-B3F935B89792}" srcOrd="0" destOrd="0" parTransId="{397EAAB5-B98E-4BDF-8652-41BEE32CC1B0}" sibTransId="{99BD870F-7CCE-4C56-9660-225744AAFDF9}"/>
    <dgm:cxn modelId="{045AAA2E-1559-44BC-8971-0856C01BA635}" type="presParOf" srcId="{3D533ECB-9A05-4791-9342-7EBAC555E84D}" destId="{EEDE4491-2FFD-4D2F-B0A4-B3BC961B482C}" srcOrd="0" destOrd="0" presId="urn:microsoft.com/office/officeart/2005/8/layout/vList5"/>
    <dgm:cxn modelId="{3B3109D2-5486-4E88-A8BA-38B000DC98D9}" type="presParOf" srcId="{EEDE4491-2FFD-4D2F-B0A4-B3BC961B482C}" destId="{2BD95B8C-79A7-4F6A-A26E-504C5B8B09D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3E18D3-70B7-4633-B4DF-16C26FDE5A3A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BDA969B-6B77-40D7-AFF9-0807813EC4F3}">
      <dgm:prSet/>
      <dgm:spPr/>
      <dgm:t>
        <a:bodyPr/>
        <a:lstStyle/>
        <a:p>
          <a:pPr algn="ctr" rtl="0"/>
          <a:r>
            <a:rPr lang="ru-RU" b="1" dirty="0" smtClean="0">
              <a:latin typeface="Times New Roman" pitchFamily="18" charset="0"/>
              <a:cs typeface="Times New Roman" pitchFamily="18" charset="0"/>
            </a:rPr>
            <a:t>Сроки уведомления о проведении внеплановой выездной проверки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3B58C1C4-E199-40EC-A29C-200A22EE4FF7}" type="parTrans" cxnId="{8EF81A5B-59A0-4620-AFA2-CFC50F704C58}">
      <dgm:prSet/>
      <dgm:spPr/>
      <dgm:t>
        <a:bodyPr/>
        <a:lstStyle/>
        <a:p>
          <a:endParaRPr lang="ru-RU"/>
        </a:p>
      </dgm:t>
    </dgm:pt>
    <dgm:pt modelId="{D844D82C-A7B4-41EF-A341-04A3AC668979}" type="sibTrans" cxnId="{8EF81A5B-59A0-4620-AFA2-CFC50F704C58}">
      <dgm:prSet/>
      <dgm:spPr/>
      <dgm:t>
        <a:bodyPr/>
        <a:lstStyle/>
        <a:p>
          <a:endParaRPr lang="ru-RU"/>
        </a:p>
      </dgm:t>
    </dgm:pt>
    <dgm:pt modelId="{10049B67-7ECE-4441-BD02-E5ECD64E8420}" type="pres">
      <dgm:prSet presAssocID="{483E18D3-70B7-4633-B4DF-16C26FDE5A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827B5F-7127-49A0-BC74-F493AB14A1B0}" type="pres">
      <dgm:prSet presAssocID="{4BDA969B-6B77-40D7-AFF9-0807813EC4F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EF81A5B-59A0-4620-AFA2-CFC50F704C58}" srcId="{483E18D3-70B7-4633-B4DF-16C26FDE5A3A}" destId="{4BDA969B-6B77-40D7-AFF9-0807813EC4F3}" srcOrd="0" destOrd="0" parTransId="{3B58C1C4-E199-40EC-A29C-200A22EE4FF7}" sibTransId="{D844D82C-A7B4-41EF-A341-04A3AC668979}"/>
    <dgm:cxn modelId="{58C3DFF0-BF43-4A8D-AF1C-E80561065C13}" type="presOf" srcId="{483E18D3-70B7-4633-B4DF-16C26FDE5A3A}" destId="{10049B67-7ECE-4441-BD02-E5ECD64E8420}" srcOrd="0" destOrd="0" presId="urn:microsoft.com/office/officeart/2005/8/layout/vList2"/>
    <dgm:cxn modelId="{50512937-2390-41F6-920F-3F7DB81F3032}" type="presOf" srcId="{4BDA969B-6B77-40D7-AFF9-0807813EC4F3}" destId="{28827B5F-7127-49A0-BC74-F493AB14A1B0}" srcOrd="0" destOrd="0" presId="urn:microsoft.com/office/officeart/2005/8/layout/vList2"/>
    <dgm:cxn modelId="{FA7FD04B-42AF-45BF-943B-9ADD394C3E67}" type="presParOf" srcId="{10049B67-7ECE-4441-BD02-E5ECD64E8420}" destId="{28827B5F-7127-49A0-BC74-F493AB14A1B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95F376B-AF1B-475B-9F0F-B7A253DFDE55}" type="doc">
      <dgm:prSet loTypeId="urn:microsoft.com/office/officeart/2005/8/layout/hierarchy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DD0E98-FA25-4FDD-987F-509F08C2B847}">
      <dgm:prSet/>
      <dgm:spPr/>
      <dgm:t>
        <a:bodyPr/>
        <a:lstStyle/>
        <a:p>
          <a:pPr rtl="0"/>
          <a:r>
            <a:rPr lang="ru-RU" dirty="0" smtClean="0"/>
            <a:t>Проверка наличия локальных нормативных правовых и (или) распорядительных документов, наделяющих муниципальный орган управления образованием полномочиями учредителя</a:t>
          </a:r>
          <a:endParaRPr lang="ru-RU" dirty="0"/>
        </a:p>
      </dgm:t>
    </dgm:pt>
    <dgm:pt modelId="{9CB6ED75-A0AF-470A-94E8-8B8DED68FF1D}" type="parTrans" cxnId="{6DE391C8-FAB0-4682-A86B-5983EB73A833}">
      <dgm:prSet/>
      <dgm:spPr/>
      <dgm:t>
        <a:bodyPr/>
        <a:lstStyle/>
        <a:p>
          <a:endParaRPr lang="ru-RU"/>
        </a:p>
      </dgm:t>
    </dgm:pt>
    <dgm:pt modelId="{2C81AF82-B332-4BE1-909A-633B707394CA}" type="sibTrans" cxnId="{6DE391C8-FAB0-4682-A86B-5983EB73A833}">
      <dgm:prSet/>
      <dgm:spPr/>
      <dgm:t>
        <a:bodyPr/>
        <a:lstStyle/>
        <a:p>
          <a:endParaRPr lang="ru-RU"/>
        </a:p>
      </dgm:t>
    </dgm:pt>
    <dgm:pt modelId="{9569DB3C-1A03-4795-985E-7231B9EA02A2}">
      <dgm:prSet/>
      <dgm:spPr/>
      <dgm:t>
        <a:bodyPr/>
        <a:lstStyle/>
        <a:p>
          <a:pPr rtl="0"/>
          <a:r>
            <a:rPr lang="ru-RU" dirty="0" smtClean="0"/>
            <a:t>Разработка и принятие локальных нормативных актов и распорядительных документов по основным вопросам организации и осуществления ОМС</a:t>
          </a:r>
          <a:endParaRPr lang="ru-RU" dirty="0"/>
        </a:p>
      </dgm:t>
    </dgm:pt>
    <dgm:pt modelId="{DF1FB148-804C-412C-8F05-0A8E4324CA1A}" type="parTrans" cxnId="{9EA8B4F5-8BFE-4B58-920C-74E7FB3E088B}">
      <dgm:prSet/>
      <dgm:spPr/>
      <dgm:t>
        <a:bodyPr/>
        <a:lstStyle/>
        <a:p>
          <a:endParaRPr lang="ru-RU"/>
        </a:p>
      </dgm:t>
    </dgm:pt>
    <dgm:pt modelId="{1A2CB1D5-2021-4ED8-93FA-5C272BE746A4}" type="sibTrans" cxnId="{9EA8B4F5-8BFE-4B58-920C-74E7FB3E088B}">
      <dgm:prSet/>
      <dgm:spPr/>
      <dgm:t>
        <a:bodyPr/>
        <a:lstStyle/>
        <a:p>
          <a:endParaRPr lang="ru-RU"/>
        </a:p>
      </dgm:t>
    </dgm:pt>
    <dgm:pt modelId="{C29962A3-707C-40ED-9815-BF339248607A}">
      <dgm:prSet/>
      <dgm:spPr/>
      <dgm:t>
        <a:bodyPr/>
        <a:lstStyle/>
        <a:p>
          <a:pPr rtl="0"/>
          <a:r>
            <a:rPr lang="ru-RU" dirty="0" smtClean="0"/>
            <a:t>Пункт 1 статья 30 Закона Российской Федерации от 29.12.2012 № 273-ФЗ «Об образовании»; пункт 4 статья 43 Федерального закона от 06.10.2003 № 131-ФЗ «Об общих принципах организации местного самоуправления в Российской Федерации»</a:t>
          </a:r>
          <a:endParaRPr lang="ru-RU" dirty="0"/>
        </a:p>
      </dgm:t>
    </dgm:pt>
    <dgm:pt modelId="{6842156F-223F-4CF6-A7D8-46BD573AE5A9}" type="parTrans" cxnId="{8E04D697-6B22-4717-BF7F-B5116D480495}">
      <dgm:prSet/>
      <dgm:spPr/>
      <dgm:t>
        <a:bodyPr/>
        <a:lstStyle/>
        <a:p>
          <a:endParaRPr lang="ru-RU"/>
        </a:p>
      </dgm:t>
    </dgm:pt>
    <dgm:pt modelId="{FED48126-DAB3-4506-A667-3F4925089073}" type="sibTrans" cxnId="{8E04D697-6B22-4717-BF7F-B5116D480495}">
      <dgm:prSet/>
      <dgm:spPr/>
      <dgm:t>
        <a:bodyPr/>
        <a:lstStyle/>
        <a:p>
          <a:endParaRPr lang="ru-RU"/>
        </a:p>
      </dgm:t>
    </dgm:pt>
    <dgm:pt modelId="{B9424964-0AFE-4BD3-84C7-9D3B788E05ED}">
      <dgm:prSet custT="1"/>
      <dgm:spPr/>
      <dgm:t>
        <a:bodyPr/>
        <a:lstStyle/>
        <a:p>
          <a:pPr rtl="0"/>
          <a:r>
            <a:rPr lang="ru-RU" sz="1400" b="1" dirty="0" smtClean="0"/>
            <a:t>Отсутствие нормативных правовых и (или) </a:t>
          </a:r>
          <a:r>
            <a:rPr lang="ru-RU" sz="1400" b="1" dirty="0" err="1" smtClean="0"/>
            <a:t>распорядитель-ных</a:t>
          </a:r>
          <a:r>
            <a:rPr lang="ru-RU" sz="1400" b="1" dirty="0" smtClean="0"/>
            <a:t> </a:t>
          </a:r>
          <a:r>
            <a:rPr lang="ru-RU" sz="1400" b="1" dirty="0" smtClean="0"/>
            <a:t>документов, наделяющих муниципальный орган управления образованием полномочиями учредителя</a:t>
          </a:r>
          <a:endParaRPr lang="ru-RU" sz="1400" b="1" dirty="0"/>
        </a:p>
      </dgm:t>
    </dgm:pt>
    <dgm:pt modelId="{F311B674-2B94-4026-ABE4-AE47395FA42E}" type="parTrans" cxnId="{C2A7A8FA-EF0E-4C49-A42C-7B89A7311800}">
      <dgm:prSet/>
      <dgm:spPr/>
      <dgm:t>
        <a:bodyPr/>
        <a:lstStyle/>
        <a:p>
          <a:endParaRPr lang="ru-RU"/>
        </a:p>
      </dgm:t>
    </dgm:pt>
    <dgm:pt modelId="{6D2C4BD6-80A4-4DFC-AAF0-97254E109C61}" type="sibTrans" cxnId="{C2A7A8FA-EF0E-4C49-A42C-7B89A7311800}">
      <dgm:prSet/>
      <dgm:spPr/>
      <dgm:t>
        <a:bodyPr/>
        <a:lstStyle/>
        <a:p>
          <a:endParaRPr lang="ru-RU"/>
        </a:p>
      </dgm:t>
    </dgm:pt>
    <dgm:pt modelId="{3FA4A01D-24F6-418C-AE53-534FD0EAD425}" type="pres">
      <dgm:prSet presAssocID="{395F376B-AF1B-475B-9F0F-B7A253DFDE55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10C561F-58A4-4FC6-A195-0409985D0876}" type="pres">
      <dgm:prSet presAssocID="{88DD0E98-FA25-4FDD-987F-509F08C2B847}" presName="vertOne" presStyleCnt="0"/>
      <dgm:spPr/>
      <dgm:t>
        <a:bodyPr/>
        <a:lstStyle/>
        <a:p>
          <a:endParaRPr lang="ru-RU"/>
        </a:p>
      </dgm:t>
    </dgm:pt>
    <dgm:pt modelId="{A357E3C3-7F64-4944-BE61-09A9DF256B40}" type="pres">
      <dgm:prSet presAssocID="{88DD0E98-FA25-4FDD-987F-509F08C2B847}" presName="txOne" presStyleLbl="node0" presStyleIdx="0" presStyleCnt="4" custScaleY="64845" custLinFactNeighborX="46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2F71C1-0EA0-4A19-883E-74BCACE82301}" type="pres">
      <dgm:prSet presAssocID="{88DD0E98-FA25-4FDD-987F-509F08C2B847}" presName="horzOne" presStyleCnt="0"/>
      <dgm:spPr/>
      <dgm:t>
        <a:bodyPr/>
        <a:lstStyle/>
        <a:p>
          <a:endParaRPr lang="ru-RU"/>
        </a:p>
      </dgm:t>
    </dgm:pt>
    <dgm:pt modelId="{EC9E5B55-5C16-4EB3-BF00-51F6F21E99CE}" type="pres">
      <dgm:prSet presAssocID="{2C81AF82-B332-4BE1-909A-633B707394CA}" presName="sibSpaceOne" presStyleCnt="0"/>
      <dgm:spPr/>
      <dgm:t>
        <a:bodyPr/>
        <a:lstStyle/>
        <a:p>
          <a:endParaRPr lang="ru-RU"/>
        </a:p>
      </dgm:t>
    </dgm:pt>
    <dgm:pt modelId="{2926B6BF-9C7B-442E-AD30-B54317893BBE}" type="pres">
      <dgm:prSet presAssocID="{9569DB3C-1A03-4795-985E-7231B9EA02A2}" presName="vertOne" presStyleCnt="0"/>
      <dgm:spPr/>
      <dgm:t>
        <a:bodyPr/>
        <a:lstStyle/>
        <a:p>
          <a:endParaRPr lang="ru-RU"/>
        </a:p>
      </dgm:t>
    </dgm:pt>
    <dgm:pt modelId="{2900061F-A1C0-4A41-B33D-8250D2248253}" type="pres">
      <dgm:prSet presAssocID="{9569DB3C-1A03-4795-985E-7231B9EA02A2}" presName="txOne" presStyleLbl="node0" presStyleIdx="1" presStyleCnt="4" custScaleY="64692" custLinFactNeighborX="1946" custLinFactNeighborY="238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9958E1-830F-4D19-B322-D7917B08DE33}" type="pres">
      <dgm:prSet presAssocID="{9569DB3C-1A03-4795-985E-7231B9EA02A2}" presName="horzOne" presStyleCnt="0"/>
      <dgm:spPr/>
      <dgm:t>
        <a:bodyPr/>
        <a:lstStyle/>
        <a:p>
          <a:endParaRPr lang="ru-RU"/>
        </a:p>
      </dgm:t>
    </dgm:pt>
    <dgm:pt modelId="{47B0C7B1-B478-4218-A058-5210CEAF219F}" type="pres">
      <dgm:prSet presAssocID="{1A2CB1D5-2021-4ED8-93FA-5C272BE746A4}" presName="sibSpaceOne" presStyleCnt="0"/>
      <dgm:spPr/>
      <dgm:t>
        <a:bodyPr/>
        <a:lstStyle/>
        <a:p>
          <a:endParaRPr lang="ru-RU"/>
        </a:p>
      </dgm:t>
    </dgm:pt>
    <dgm:pt modelId="{375E0937-B79E-4ABF-A534-CA7607A78C6F}" type="pres">
      <dgm:prSet presAssocID="{C29962A3-707C-40ED-9815-BF339248607A}" presName="vertOne" presStyleCnt="0"/>
      <dgm:spPr/>
      <dgm:t>
        <a:bodyPr/>
        <a:lstStyle/>
        <a:p>
          <a:endParaRPr lang="ru-RU"/>
        </a:p>
      </dgm:t>
    </dgm:pt>
    <dgm:pt modelId="{32F5DA6E-CD6D-4202-ABFD-E19F91BCB364}" type="pres">
      <dgm:prSet presAssocID="{C29962A3-707C-40ED-9815-BF339248607A}" presName="txOne" presStyleLbl="node0" presStyleIdx="2" presStyleCnt="4" custScaleY="64845" custLinFactNeighborX="-514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18C53-369A-4A87-9423-8C6AA7CFDB31}" type="pres">
      <dgm:prSet presAssocID="{C29962A3-707C-40ED-9815-BF339248607A}" presName="horzOne" presStyleCnt="0"/>
      <dgm:spPr/>
      <dgm:t>
        <a:bodyPr/>
        <a:lstStyle/>
        <a:p>
          <a:endParaRPr lang="ru-RU"/>
        </a:p>
      </dgm:t>
    </dgm:pt>
    <dgm:pt modelId="{896CAF56-9652-4880-B56A-4A6C48E3D5BA}" type="pres">
      <dgm:prSet presAssocID="{FED48126-DAB3-4506-A667-3F4925089073}" presName="sibSpaceOne" presStyleCnt="0"/>
      <dgm:spPr/>
      <dgm:t>
        <a:bodyPr/>
        <a:lstStyle/>
        <a:p>
          <a:endParaRPr lang="ru-RU"/>
        </a:p>
      </dgm:t>
    </dgm:pt>
    <dgm:pt modelId="{7C76E7ED-DC13-4EAE-8E30-AE2F57459435}" type="pres">
      <dgm:prSet presAssocID="{B9424964-0AFE-4BD3-84C7-9D3B788E05ED}" presName="vertOne" presStyleCnt="0"/>
      <dgm:spPr/>
      <dgm:t>
        <a:bodyPr/>
        <a:lstStyle/>
        <a:p>
          <a:endParaRPr lang="ru-RU"/>
        </a:p>
      </dgm:t>
    </dgm:pt>
    <dgm:pt modelId="{297C7A50-0678-42AC-A622-F4B7B67C2AE0}" type="pres">
      <dgm:prSet presAssocID="{B9424964-0AFE-4BD3-84C7-9D3B788E05ED}" presName="txOne" presStyleLbl="node0" presStyleIdx="3" presStyleCnt="4" custScaleY="64845" custLinFactNeighborX="968" custLinFactNeighborY="222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FF11C-5077-439C-9A14-58D099F8F464}" type="pres">
      <dgm:prSet presAssocID="{B9424964-0AFE-4BD3-84C7-9D3B788E05ED}" presName="horzOne" presStyleCnt="0"/>
      <dgm:spPr/>
      <dgm:t>
        <a:bodyPr/>
        <a:lstStyle/>
        <a:p>
          <a:endParaRPr lang="ru-RU"/>
        </a:p>
      </dgm:t>
    </dgm:pt>
  </dgm:ptLst>
  <dgm:cxnLst>
    <dgm:cxn modelId="{925BB82E-0454-447F-95F7-C2BFA3C0A509}" type="presOf" srcId="{395F376B-AF1B-475B-9F0F-B7A253DFDE55}" destId="{3FA4A01D-24F6-418C-AE53-534FD0EAD425}" srcOrd="0" destOrd="0" presId="urn:microsoft.com/office/officeart/2005/8/layout/hierarchy4"/>
    <dgm:cxn modelId="{6C34C0E5-114E-4251-80E7-A9E49C0EA823}" type="presOf" srcId="{88DD0E98-FA25-4FDD-987F-509F08C2B847}" destId="{A357E3C3-7F64-4944-BE61-09A9DF256B40}" srcOrd="0" destOrd="0" presId="urn:microsoft.com/office/officeart/2005/8/layout/hierarchy4"/>
    <dgm:cxn modelId="{F4822713-F51D-4C28-A99C-EB058D943831}" type="presOf" srcId="{9569DB3C-1A03-4795-985E-7231B9EA02A2}" destId="{2900061F-A1C0-4A41-B33D-8250D2248253}" srcOrd="0" destOrd="0" presId="urn:microsoft.com/office/officeart/2005/8/layout/hierarchy4"/>
    <dgm:cxn modelId="{75E10C1D-4457-4DE2-95D9-DA6BE02713A9}" type="presOf" srcId="{C29962A3-707C-40ED-9815-BF339248607A}" destId="{32F5DA6E-CD6D-4202-ABFD-E19F91BCB364}" srcOrd="0" destOrd="0" presId="urn:microsoft.com/office/officeart/2005/8/layout/hierarchy4"/>
    <dgm:cxn modelId="{9EA8B4F5-8BFE-4B58-920C-74E7FB3E088B}" srcId="{395F376B-AF1B-475B-9F0F-B7A253DFDE55}" destId="{9569DB3C-1A03-4795-985E-7231B9EA02A2}" srcOrd="1" destOrd="0" parTransId="{DF1FB148-804C-412C-8F05-0A8E4324CA1A}" sibTransId="{1A2CB1D5-2021-4ED8-93FA-5C272BE746A4}"/>
    <dgm:cxn modelId="{6DE391C8-FAB0-4682-A86B-5983EB73A833}" srcId="{395F376B-AF1B-475B-9F0F-B7A253DFDE55}" destId="{88DD0E98-FA25-4FDD-987F-509F08C2B847}" srcOrd="0" destOrd="0" parTransId="{9CB6ED75-A0AF-470A-94E8-8B8DED68FF1D}" sibTransId="{2C81AF82-B332-4BE1-909A-633B707394CA}"/>
    <dgm:cxn modelId="{0963F41E-35C3-4CDA-9AD8-48F595DEE68D}" type="presOf" srcId="{B9424964-0AFE-4BD3-84C7-9D3B788E05ED}" destId="{297C7A50-0678-42AC-A622-F4B7B67C2AE0}" srcOrd="0" destOrd="0" presId="urn:microsoft.com/office/officeart/2005/8/layout/hierarchy4"/>
    <dgm:cxn modelId="{8E04D697-6B22-4717-BF7F-B5116D480495}" srcId="{395F376B-AF1B-475B-9F0F-B7A253DFDE55}" destId="{C29962A3-707C-40ED-9815-BF339248607A}" srcOrd="2" destOrd="0" parTransId="{6842156F-223F-4CF6-A7D8-46BD573AE5A9}" sibTransId="{FED48126-DAB3-4506-A667-3F4925089073}"/>
    <dgm:cxn modelId="{C2A7A8FA-EF0E-4C49-A42C-7B89A7311800}" srcId="{395F376B-AF1B-475B-9F0F-B7A253DFDE55}" destId="{B9424964-0AFE-4BD3-84C7-9D3B788E05ED}" srcOrd="3" destOrd="0" parTransId="{F311B674-2B94-4026-ABE4-AE47395FA42E}" sibTransId="{6D2C4BD6-80A4-4DFC-AAF0-97254E109C61}"/>
    <dgm:cxn modelId="{93D73E39-29B4-43D5-9F22-8E629A37341A}" type="presParOf" srcId="{3FA4A01D-24F6-418C-AE53-534FD0EAD425}" destId="{210C561F-58A4-4FC6-A195-0409985D0876}" srcOrd="0" destOrd="0" presId="urn:microsoft.com/office/officeart/2005/8/layout/hierarchy4"/>
    <dgm:cxn modelId="{C9809BD6-2283-4F6F-AAB8-8DD617E62B35}" type="presParOf" srcId="{210C561F-58A4-4FC6-A195-0409985D0876}" destId="{A357E3C3-7F64-4944-BE61-09A9DF256B40}" srcOrd="0" destOrd="0" presId="urn:microsoft.com/office/officeart/2005/8/layout/hierarchy4"/>
    <dgm:cxn modelId="{952E945C-7D1E-4477-A251-88C65B335A81}" type="presParOf" srcId="{210C561F-58A4-4FC6-A195-0409985D0876}" destId="{FD2F71C1-0EA0-4A19-883E-74BCACE82301}" srcOrd="1" destOrd="0" presId="urn:microsoft.com/office/officeart/2005/8/layout/hierarchy4"/>
    <dgm:cxn modelId="{786D54BB-F158-45EB-BED4-1AC06248072A}" type="presParOf" srcId="{3FA4A01D-24F6-418C-AE53-534FD0EAD425}" destId="{EC9E5B55-5C16-4EB3-BF00-51F6F21E99CE}" srcOrd="1" destOrd="0" presId="urn:microsoft.com/office/officeart/2005/8/layout/hierarchy4"/>
    <dgm:cxn modelId="{75344D23-860A-432D-8364-C319477DC867}" type="presParOf" srcId="{3FA4A01D-24F6-418C-AE53-534FD0EAD425}" destId="{2926B6BF-9C7B-442E-AD30-B54317893BBE}" srcOrd="2" destOrd="0" presId="urn:microsoft.com/office/officeart/2005/8/layout/hierarchy4"/>
    <dgm:cxn modelId="{3314CA33-328E-4FAE-BD3D-80F52A6EBE85}" type="presParOf" srcId="{2926B6BF-9C7B-442E-AD30-B54317893BBE}" destId="{2900061F-A1C0-4A41-B33D-8250D2248253}" srcOrd="0" destOrd="0" presId="urn:microsoft.com/office/officeart/2005/8/layout/hierarchy4"/>
    <dgm:cxn modelId="{E2A84E93-24E5-4483-A7F6-603F99449A05}" type="presParOf" srcId="{2926B6BF-9C7B-442E-AD30-B54317893BBE}" destId="{399958E1-830F-4D19-B322-D7917B08DE33}" srcOrd="1" destOrd="0" presId="urn:microsoft.com/office/officeart/2005/8/layout/hierarchy4"/>
    <dgm:cxn modelId="{FC69E2DD-1537-47D9-95AE-B5CD01D2B5EC}" type="presParOf" srcId="{3FA4A01D-24F6-418C-AE53-534FD0EAD425}" destId="{47B0C7B1-B478-4218-A058-5210CEAF219F}" srcOrd="3" destOrd="0" presId="urn:microsoft.com/office/officeart/2005/8/layout/hierarchy4"/>
    <dgm:cxn modelId="{8A59F0FF-1AF8-42BA-8052-B0CC2367E294}" type="presParOf" srcId="{3FA4A01D-24F6-418C-AE53-534FD0EAD425}" destId="{375E0937-B79E-4ABF-A534-CA7607A78C6F}" srcOrd="4" destOrd="0" presId="urn:microsoft.com/office/officeart/2005/8/layout/hierarchy4"/>
    <dgm:cxn modelId="{9935FD89-B3B8-4FAE-AE43-DA92CBA3396C}" type="presParOf" srcId="{375E0937-B79E-4ABF-A534-CA7607A78C6F}" destId="{32F5DA6E-CD6D-4202-ABFD-E19F91BCB364}" srcOrd="0" destOrd="0" presId="urn:microsoft.com/office/officeart/2005/8/layout/hierarchy4"/>
    <dgm:cxn modelId="{462B7FBD-CB8E-4FB6-B2CE-FDD293DA3A71}" type="presParOf" srcId="{375E0937-B79E-4ABF-A534-CA7607A78C6F}" destId="{1F918C53-369A-4A87-9423-8C6AA7CFDB31}" srcOrd="1" destOrd="0" presId="urn:microsoft.com/office/officeart/2005/8/layout/hierarchy4"/>
    <dgm:cxn modelId="{09A30002-A6D8-4EC4-A4C0-18C83C8A4DD5}" type="presParOf" srcId="{3FA4A01D-24F6-418C-AE53-534FD0EAD425}" destId="{896CAF56-9652-4880-B56A-4A6C48E3D5BA}" srcOrd="5" destOrd="0" presId="urn:microsoft.com/office/officeart/2005/8/layout/hierarchy4"/>
    <dgm:cxn modelId="{F1117D4A-52AA-4646-B6E7-BE7C4C6F8A63}" type="presParOf" srcId="{3FA4A01D-24F6-418C-AE53-534FD0EAD425}" destId="{7C76E7ED-DC13-4EAE-8E30-AE2F57459435}" srcOrd="6" destOrd="0" presId="urn:microsoft.com/office/officeart/2005/8/layout/hierarchy4"/>
    <dgm:cxn modelId="{E667EA8B-68C1-4097-97A4-67478F3FC78B}" type="presParOf" srcId="{7C76E7ED-DC13-4EAE-8E30-AE2F57459435}" destId="{297C7A50-0678-42AC-A622-F4B7B67C2AE0}" srcOrd="0" destOrd="0" presId="urn:microsoft.com/office/officeart/2005/8/layout/hierarchy4"/>
    <dgm:cxn modelId="{483FC6D5-6420-4A9F-84FF-26126F189172}" type="presParOf" srcId="{7C76E7ED-DC13-4EAE-8E30-AE2F57459435}" destId="{99DFF11C-5077-439C-9A14-58D099F8F464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47E782F-294B-49E8-BDBA-049BB3E3C7A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389AE9-2812-4520-A348-24397A3F0DDB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FC27E24-B34A-49C0-B394-9E59CCBEC5FC}" type="parTrans" cxnId="{2B223F1C-05EE-4A2F-9543-828D368C9AAA}">
      <dgm:prSet/>
      <dgm:spPr/>
      <dgm:t>
        <a:bodyPr/>
        <a:lstStyle/>
        <a:p>
          <a:endParaRPr lang="ru-RU"/>
        </a:p>
      </dgm:t>
    </dgm:pt>
    <dgm:pt modelId="{D8339EB0-2A17-4E03-B97E-177173E7F070}" type="sibTrans" cxnId="{2B223F1C-05EE-4A2F-9543-828D368C9AAA}">
      <dgm:prSet/>
      <dgm:spPr/>
      <dgm:t>
        <a:bodyPr/>
        <a:lstStyle/>
        <a:p>
          <a:endParaRPr lang="ru-RU"/>
        </a:p>
      </dgm:t>
    </dgm:pt>
    <dgm:pt modelId="{68DC9E80-17A4-4E6E-8E47-CD73E7E77E8D}" type="pres">
      <dgm:prSet presAssocID="{247E782F-294B-49E8-BDBA-049BB3E3C7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517778-4C04-4A5E-9BC8-6BF25C62B395}" type="pres">
      <dgm:prSet presAssocID="{E2389AE9-2812-4520-A348-24397A3F0DDB}" presName="parentText" presStyleLbl="node1" presStyleIdx="0" presStyleCnt="1" custLinFactNeighborX="126" custLinFactNeighborY="-39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87BDDF-8553-4502-865D-E707E8CCE725}" type="presOf" srcId="{E2389AE9-2812-4520-A348-24397A3F0DDB}" destId="{E6517778-4C04-4A5E-9BC8-6BF25C62B395}" srcOrd="0" destOrd="0" presId="urn:microsoft.com/office/officeart/2005/8/layout/vList2"/>
    <dgm:cxn modelId="{2B223F1C-05EE-4A2F-9543-828D368C9AAA}" srcId="{247E782F-294B-49E8-BDBA-049BB3E3C7A8}" destId="{E2389AE9-2812-4520-A348-24397A3F0DDB}" srcOrd="0" destOrd="0" parTransId="{3FC27E24-B34A-49C0-B394-9E59CCBEC5FC}" sibTransId="{D8339EB0-2A17-4E03-B97E-177173E7F070}"/>
    <dgm:cxn modelId="{82C08C26-2E56-461D-9489-FC7BFE945B7C}" type="presOf" srcId="{247E782F-294B-49E8-BDBA-049BB3E3C7A8}" destId="{68DC9E80-17A4-4E6E-8E47-CD73E7E77E8D}" srcOrd="0" destOrd="0" presId="urn:microsoft.com/office/officeart/2005/8/layout/vList2"/>
    <dgm:cxn modelId="{8353BA61-8BCE-45E6-B311-0844646D1DAE}" type="presParOf" srcId="{68DC9E80-17A4-4E6E-8E47-CD73E7E77E8D}" destId="{E6517778-4C04-4A5E-9BC8-6BF25C62B39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C3219D-BA01-44D8-BFE9-B9B224024981}">
      <dsp:nvSpPr>
        <dsp:cNvPr id="0" name=""/>
        <dsp:cNvSpPr/>
      </dsp:nvSpPr>
      <dsp:spPr>
        <a:xfrm>
          <a:off x="0" y="147472"/>
          <a:ext cx="8229600" cy="865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– анализ организации предоставления общедоступного и бесплатного дошкольного, начального общего, основного общего, среднего общего образования по основным общеобразовательным программам в муниципальных образовательных организациях (за исключением полномочий по финансовому обеспечению реализации основных общеобразовательных программ в соответствии с федеральными государственными образовательными стандартами); </a:t>
          </a:r>
          <a:endParaRPr lang="ru-RU" sz="1000" kern="1200" dirty="0"/>
        </a:p>
      </dsp:txBody>
      <dsp:txXfrm>
        <a:off x="0" y="147472"/>
        <a:ext cx="8229600" cy="865800"/>
      </dsp:txXfrm>
    </dsp:sp>
    <dsp:sp modelId="{9B5953B3-CED9-4292-989C-2F27AD66965A}">
      <dsp:nvSpPr>
        <dsp:cNvPr id="0" name=""/>
        <dsp:cNvSpPr/>
      </dsp:nvSpPr>
      <dsp:spPr>
        <a:xfrm>
          <a:off x="0" y="1126579"/>
          <a:ext cx="8229600" cy="11470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– анализ </a:t>
          </a:r>
          <a:r>
            <a:rPr lang="ru-RU" sz="1000" kern="1200" dirty="0" smtClean="0"/>
            <a:t>организации предоставления дополнительного образования детей в муниципальных образовательных организациях (за исключением дополнительного образования детей, финансовое обеспечение которого осуществляется органами государственной власти субъекта Российской Федерации); </a:t>
          </a:r>
          <a:endParaRPr lang="ru-RU" sz="1000" kern="1200" dirty="0"/>
        </a:p>
      </dsp:txBody>
      <dsp:txXfrm>
        <a:off x="0" y="1126579"/>
        <a:ext cx="8229600" cy="1147003"/>
      </dsp:txXfrm>
    </dsp:sp>
    <dsp:sp modelId="{A950273A-236A-4CB0-93E0-61C29BE0FA44}">
      <dsp:nvSpPr>
        <dsp:cNvPr id="0" name=""/>
        <dsp:cNvSpPr/>
      </dsp:nvSpPr>
      <dsp:spPr>
        <a:xfrm>
          <a:off x="0" y="2347300"/>
          <a:ext cx="8229600" cy="115041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– анализ создания условий для осуществления присмотра и ухода за детьми, содержания детей в муниципальных образовательных организациях; </a:t>
          </a:r>
          <a:endParaRPr lang="ru-RU" sz="1000" kern="1200" dirty="0"/>
        </a:p>
      </dsp:txBody>
      <dsp:txXfrm>
        <a:off x="0" y="2347300"/>
        <a:ext cx="8229600" cy="1150414"/>
      </dsp:txXfrm>
    </dsp:sp>
    <dsp:sp modelId="{CB6160EA-533E-4D35-8EB5-E04C2FDB0A62}">
      <dsp:nvSpPr>
        <dsp:cNvPr id="0" name=""/>
        <dsp:cNvSpPr/>
      </dsp:nvSpPr>
      <dsp:spPr>
        <a:xfrm>
          <a:off x="0" y="3602158"/>
          <a:ext cx="8229600" cy="11538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– анализ создания, реорганизации, ликвидации муниципальных образовательных организаций (за исключением создания органами местного самоуправления муниципальных районов муниципальных образовательных организаций высшего образования), осуществления функций и полномочий учредителей муниципальных образовательных организаций; </a:t>
          </a:r>
          <a:endParaRPr lang="ru-RU" sz="1000" kern="1200" dirty="0"/>
        </a:p>
      </dsp:txBody>
      <dsp:txXfrm>
        <a:off x="0" y="3602158"/>
        <a:ext cx="8229600" cy="115382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Проверка наличия Положения об органе, осуществляющем управление в сфере образования муниципального района (городского округа)</a:t>
          </a:r>
          <a:endParaRPr lang="ru-RU" sz="13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Положение об органе управления в сфере образования</a:t>
          </a:r>
          <a:endParaRPr lang="ru-RU" sz="13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Пункт 3 часть 1 ст. 10, п.п. 1, 5, 8 часть 2, часть 3 ст. 89, части 1, 2, 4, 6 ст. 97, часть 9 ст. 98 Федерального закона «Об образовании в Российской Федерации»</a:t>
          </a:r>
          <a:endParaRPr lang="ru-RU" sz="1300" kern="1200" dirty="0"/>
        </a:p>
      </dsp:txBody>
      <dsp:txXfrm>
        <a:off x="4258825" y="1591102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Определение нормативным документом, наделяющим муниципальный орган управления образованием функциями и задачами, не входящими в их компетенцию</a:t>
          </a:r>
          <a:endParaRPr lang="ru-RU" sz="1300" b="1" kern="1200" dirty="0"/>
        </a:p>
      </dsp:txBody>
      <dsp:txXfrm>
        <a:off x="6403255" y="1591102"/>
        <a:ext cx="1826344" cy="293486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Проверка наличия Положения об органе, осуществляющем управление в сфере образования муниципального района (городского округа)</a:t>
          </a:r>
          <a:endParaRPr lang="ru-RU" sz="13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Положение об органе управления в сфере образования</a:t>
          </a:r>
          <a:endParaRPr lang="ru-RU" sz="13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Пункт 3 часть 1 ст. 10, п.п. 1, 5, 8 часть 2, часть 3 ст. 89, части 1, 2, 4, 6 ст. 97, часть 9 ст. 98 Федерального закона «Об образовании в Российской Федерации»</a:t>
          </a:r>
          <a:endParaRPr lang="ru-RU" sz="1300" kern="1200" dirty="0"/>
        </a:p>
      </dsp:txBody>
      <dsp:txXfrm>
        <a:off x="4258825" y="1591102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Определение нормативным документом, наделяющим муниципальный орган управления образованием функциями и задачами, не входящими в их компетенцию</a:t>
          </a:r>
          <a:endParaRPr lang="ru-RU" sz="1300" b="1" kern="1200" dirty="0"/>
        </a:p>
      </dsp:txBody>
      <dsp:txXfrm>
        <a:off x="6403255" y="1591102"/>
        <a:ext cx="1826344" cy="293486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Проверка наличия при ликвидации образовательных учреждений в сельской местности мнения жителей данного сельского поселения, зафиксированного документально</a:t>
          </a:r>
          <a:endParaRPr lang="ru-RU" sz="10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Документ (решение схода), подтверждающий учет мнения жителей сельского поселения, например, Порядок, регламентирующий учет мнения жителей сельского поселения при реорганизации или ликвидации муниципальной общеобразовательной организации</a:t>
          </a:r>
          <a:endParaRPr lang="ru-RU" sz="10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Пункт 12 статья 22 Закона Российской Федерации от 29.12.2012 № 273-ФЗ «Об образовании»; статья 25 Федерального закона от 06.10.2003 № 131-ФЗ «Об общих принципах организации местного самоуправления в Российской Федерации»</a:t>
          </a:r>
          <a:endParaRPr lang="ru-RU" sz="1000" kern="1200" dirty="0"/>
        </a:p>
      </dsp:txBody>
      <dsp:txXfrm>
        <a:off x="4258825" y="1591102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В нормативных правовых документах муниципального образования при ликвидации образовательных учреждений в сельской местности не предусмотрено проведение схода жителей населенного пункта (населенных пунктов), обслуживаемых данным учреждением</a:t>
          </a:r>
          <a:endParaRPr lang="ru-RU" sz="1000" b="1" kern="1200" dirty="0"/>
        </a:p>
      </dsp:txBody>
      <dsp:txXfrm>
        <a:off x="6403255" y="1591102"/>
        <a:ext cx="1826344" cy="293486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Проверка наличия экспертных заключений по проведению экспертной оценки о последствиях ликвидации (реорганизации) образовательных учреждений или полноты описания последствий в экспертных заключениях</a:t>
          </a:r>
          <a:endParaRPr lang="ru-RU" sz="10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Экспертные заключения, полнота представленной в них информации.</a:t>
          </a:r>
          <a:endParaRPr lang="ru-RU" sz="10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Пункт 2 статья 13 Федерального Закона № 124-ФЗ от 24.07.1998 «Об основных гарантиях прав ребёнка в Российской Федерации»</a:t>
          </a:r>
          <a:endParaRPr lang="ru-RU" sz="1000" kern="1200" dirty="0"/>
        </a:p>
      </dsp:txBody>
      <dsp:txXfrm>
        <a:off x="4258825" y="1591102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Отсутствуют экспертные заключения по проведению экспертной оценки о последствиях ликвидации (реорганизации) образовательных учреждений или экспертные заключения описывают последствия не в полном объёме.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Экспертные заключения не имеют необходимых реквизитов (дата, № протокола)</a:t>
          </a:r>
          <a:endParaRPr lang="ru-RU" sz="1000" b="1" kern="1200" dirty="0"/>
        </a:p>
      </dsp:txBody>
      <dsp:txXfrm>
        <a:off x="6403255" y="1591102"/>
        <a:ext cx="1826344" cy="2934860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Проверка наличия распорядительных и нормативных документов об организации предоставления общедоступного и бесплатного дошкольного, начального общего, основного общего, среднего общего образования по основным общеобразовательным программам в муниципальных образовательных организациях</a:t>
          </a:r>
          <a:endParaRPr lang="ru-RU" sz="9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Распорядительные и нормативные документы, регламенты оказания муниципальных услуг</a:t>
          </a:r>
          <a:endParaRPr lang="ru-RU" sz="9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Части 4, 5 ст. 5, п. 1 часть 1 ст. 9, части 1, 4, 5, 6 ст. 67, часть 10 ст. 43, часть 2 ст. 44, части 1, 4 ст. 67 Закона Российской Федерации от 29.12.2012 № 273-ФЗ «Об образовании в Российской Федерации»</a:t>
          </a:r>
          <a:endParaRPr lang="ru-RU" sz="900" kern="1200" dirty="0"/>
        </a:p>
      </dsp:txBody>
      <dsp:txXfrm>
        <a:off x="4258825" y="1591102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Отсутствие нормативных документов, регламентов.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Несоответствие нормативных документов действующему законодательству</a:t>
          </a:r>
          <a:endParaRPr lang="ru-RU" sz="1400" b="1" kern="1200" dirty="0"/>
        </a:p>
      </dsp:txBody>
      <dsp:txXfrm>
        <a:off x="6403255" y="1591102"/>
        <a:ext cx="1826344" cy="2934860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609BD6-2F1E-4520-98AB-7092185F3672}">
      <dsp:nvSpPr>
        <dsp:cNvPr id="0" name=""/>
        <dsp:cNvSpPr/>
      </dsp:nvSpPr>
      <dsp:spPr>
        <a:xfrm>
          <a:off x="82347" y="0"/>
          <a:ext cx="3718419" cy="141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Плановые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2347" y="0"/>
        <a:ext cx="3718419" cy="1414977"/>
      </dsp:txXfrm>
    </dsp:sp>
    <dsp:sp modelId="{57BD9BA5-736A-4E5C-BA3E-9AEF7FEEA925}">
      <dsp:nvSpPr>
        <dsp:cNvPr id="0" name=""/>
        <dsp:cNvSpPr/>
      </dsp:nvSpPr>
      <dsp:spPr>
        <a:xfrm>
          <a:off x="454189" y="1414977"/>
          <a:ext cx="276234" cy="732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2674"/>
              </a:lnTo>
              <a:lnTo>
                <a:pt x="276234" y="73267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0C874E-6237-4C0A-B732-E7466B3B46C5}">
      <dsp:nvSpPr>
        <dsp:cNvPr id="0" name=""/>
        <dsp:cNvSpPr/>
      </dsp:nvSpPr>
      <dsp:spPr>
        <a:xfrm>
          <a:off x="730424" y="1440163"/>
          <a:ext cx="2815148" cy="14149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Выездные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30424" y="1440163"/>
        <a:ext cx="2815148" cy="1414977"/>
      </dsp:txXfrm>
    </dsp:sp>
    <dsp:sp modelId="{76BAC891-8191-49EF-91AE-7EFA548CC6F5}">
      <dsp:nvSpPr>
        <dsp:cNvPr id="0" name=""/>
        <dsp:cNvSpPr/>
      </dsp:nvSpPr>
      <dsp:spPr>
        <a:xfrm>
          <a:off x="454189" y="1414977"/>
          <a:ext cx="276234" cy="2172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2838"/>
              </a:lnTo>
              <a:lnTo>
                <a:pt x="276234" y="217283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61D7A6-36D5-4394-BC4E-175CB059133B}">
      <dsp:nvSpPr>
        <dsp:cNvPr id="0" name=""/>
        <dsp:cNvSpPr/>
      </dsp:nvSpPr>
      <dsp:spPr>
        <a:xfrm>
          <a:off x="730424" y="2880327"/>
          <a:ext cx="2873581" cy="14149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Документарные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30424" y="2880327"/>
        <a:ext cx="2873581" cy="1414977"/>
      </dsp:txXfrm>
    </dsp:sp>
    <dsp:sp modelId="{AAA5ABE9-3579-48F9-90C1-EA5B27E450A4}">
      <dsp:nvSpPr>
        <dsp:cNvPr id="0" name=""/>
        <dsp:cNvSpPr/>
      </dsp:nvSpPr>
      <dsp:spPr>
        <a:xfrm>
          <a:off x="4330817" y="0"/>
          <a:ext cx="3934090" cy="14149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Внеплановые</a:t>
          </a:r>
          <a:endParaRPr lang="ru-RU" sz="2400" kern="1200" dirty="0"/>
        </a:p>
      </dsp:txBody>
      <dsp:txXfrm>
        <a:off x="4330817" y="0"/>
        <a:ext cx="3934090" cy="1414977"/>
      </dsp:txXfrm>
    </dsp:sp>
    <dsp:sp modelId="{4E137A0C-F14D-4B86-93AF-FE25C46C00AE}">
      <dsp:nvSpPr>
        <dsp:cNvPr id="0" name=""/>
        <dsp:cNvSpPr/>
      </dsp:nvSpPr>
      <dsp:spPr>
        <a:xfrm>
          <a:off x="4724226" y="1414977"/>
          <a:ext cx="398695" cy="7326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2674"/>
              </a:lnTo>
              <a:lnTo>
                <a:pt x="398695" y="73267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1B05CF-C155-4645-A75E-0021580C39B8}">
      <dsp:nvSpPr>
        <dsp:cNvPr id="0" name=""/>
        <dsp:cNvSpPr/>
      </dsp:nvSpPr>
      <dsp:spPr>
        <a:xfrm>
          <a:off x="5122921" y="1440163"/>
          <a:ext cx="2768691" cy="14149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Выездные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22921" y="1440163"/>
        <a:ext cx="2768691" cy="1414977"/>
      </dsp:txXfrm>
    </dsp:sp>
    <dsp:sp modelId="{29F383B7-9564-4744-9D01-D9385CEC5010}">
      <dsp:nvSpPr>
        <dsp:cNvPr id="0" name=""/>
        <dsp:cNvSpPr/>
      </dsp:nvSpPr>
      <dsp:spPr>
        <a:xfrm>
          <a:off x="4724226" y="1414977"/>
          <a:ext cx="398695" cy="2172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2838"/>
              </a:lnTo>
              <a:lnTo>
                <a:pt x="398695" y="217283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57B5B1-0DEF-408F-9898-AE0DC93BDF4E}">
      <dsp:nvSpPr>
        <dsp:cNvPr id="0" name=""/>
        <dsp:cNvSpPr/>
      </dsp:nvSpPr>
      <dsp:spPr>
        <a:xfrm>
          <a:off x="5122921" y="2880327"/>
          <a:ext cx="2737177" cy="14149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Документарные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22921" y="2880327"/>
        <a:ext cx="2737177" cy="1414977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Проверка наличия порядка учета детей, подлежащих обучению по программам общего образования</a:t>
          </a:r>
          <a:endParaRPr lang="ru-RU" sz="11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Нормативные акты и документы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Порядок устройства ребенка в другую общеобразовательную организацию в случае отсутствия свободных мест в муниципальной образовательной организации</a:t>
          </a:r>
          <a:endParaRPr lang="ru-RU" sz="11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Пункт 6) части 1 статьи 9, часть 1 статьи 67 Закона Российской Федерации от 29.12.2012 № 273-ФЗ «Об образовании в Российской Федерации»;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части 4, 5, 6 ст. 67 Федерального закона «Об образовании в Российской Федерации»</a:t>
          </a:r>
          <a:endParaRPr lang="ru-RU" sz="1100" kern="1200" dirty="0"/>
        </a:p>
      </dsp:txBody>
      <dsp:txXfrm>
        <a:off x="4258825" y="1591102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Отсутствие нормативного акта.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Нормативным актом: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– не обеспечен учет детей, подлежащих обучению по программам дошкольного образования;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– не определена разрешительная процедура приема детей в образовательную организацию в более раннем или более позднем возрасте (по образовательным программам начального общего образования)</a:t>
          </a:r>
          <a:endParaRPr lang="ru-RU" sz="900" b="1" kern="1200" dirty="0"/>
        </a:p>
      </dsp:txBody>
      <dsp:txXfrm>
        <a:off x="6403255" y="1591102"/>
        <a:ext cx="1826344" cy="2934860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Проверка наличия нормативного акта муниципального органа о закреплении территорий за конкретными образовательными организациями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Нормативные акты и документы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87639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Приказ Министерства образования и науки Российской Федерации от 08.04.2014 № 293 «Об утверждении Порядка приема на обучение по образовательным программам дошкольного образования»;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Times New Roman" pitchFamily="18" charset="0"/>
              <a:cs typeface="Times New Roman" pitchFamily="18" charset="0"/>
            </a:rPr>
            <a:t>Приказ Министерства образования и науки Российской Федерации от 22.01.2014 № 32 «Об утверждении Порядка приема граждан на обучение по образовательным программам начального общего, основного общего и среднего общего образования»</a:t>
          </a:r>
          <a:endParaRPr lang="ru-RU" sz="1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58825" y="1587639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latin typeface="Times New Roman" pitchFamily="18" charset="0"/>
              <a:cs typeface="Times New Roman" pitchFamily="18" charset="0"/>
            </a:rPr>
            <a:t>Отсутствие нормативного акта.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latin typeface="Times New Roman" pitchFamily="18" charset="0"/>
              <a:cs typeface="Times New Roman" pitchFamily="18" charset="0"/>
            </a:rPr>
            <a:t>Несоблюдение сроков издания документа</a:t>
          </a:r>
          <a:endParaRPr lang="ru-RU" sz="1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403255" y="1591102"/>
        <a:ext cx="1826344" cy="2934860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Проверка наличия определенного Порядка обеспечения питанием обучающихся за счет бюджетных ассигнований местных бюджетов</a:t>
          </a:r>
          <a:endParaRPr lang="ru-RU" sz="14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Документы по обеспечению питанием обучающихся за счет бюджетных ассигнований местных бюджетов</a:t>
          </a:r>
          <a:endParaRPr lang="ru-RU" sz="14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87639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Часть 4 ст. 37 Федерального закона «Об образовании в Российской Федерации»</a:t>
          </a:r>
          <a:endParaRPr lang="ru-RU" sz="1400" kern="1200" dirty="0"/>
        </a:p>
      </dsp:txBody>
      <dsp:txXfrm>
        <a:off x="4258825" y="1587639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Отсутствие нормативного акта.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Несоблюдение сроков издания документа</a:t>
          </a:r>
          <a:endParaRPr lang="ru-RU" sz="1600" b="1" kern="1200" dirty="0"/>
        </a:p>
      </dsp:txBody>
      <dsp:txXfrm>
        <a:off x="6403255" y="1591102"/>
        <a:ext cx="1826344" cy="2934860"/>
      </dsp:txXfrm>
    </dsp:sp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2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Проверка наличия Порядка организации бесплатных перевозок между поселениями обучающихся муниципальных образовательных учреждений, реализующих основные общеобразовательные программы</a:t>
          </a:r>
          <a:endParaRPr lang="ru-RU" sz="11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Документы по обеспечению организации бесплатных перевозок между поселениями обучающихся муниципальных</a:t>
          </a:r>
          <a:endParaRPr lang="ru-RU" sz="11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87639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Часть 2 ст. 40 Федерального закона «Об образовании в Российской Федерации»</a:t>
          </a:r>
          <a:endParaRPr lang="ru-RU" sz="1100" kern="1200" dirty="0"/>
        </a:p>
      </dsp:txBody>
      <dsp:txXfrm>
        <a:off x="4258825" y="1587639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Отсутствие нормативного акта.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Несоблюдение сроков издания документа</a:t>
          </a:r>
          <a:endParaRPr lang="ru-RU" sz="1600" b="1" kern="1200" dirty="0"/>
        </a:p>
      </dsp:txBody>
      <dsp:txXfrm>
        <a:off x="6403255" y="1591102"/>
        <a:ext cx="1826344" cy="2934860"/>
      </dsp:txXfrm>
    </dsp:sp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2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Проверка наличия Положения о порядке и сроках проведения аттестации кандидатов на должность руководителя муниципальной образовательной организации</a:t>
          </a:r>
          <a:endParaRPr lang="ru-RU" sz="13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Положение о порядке и сроках проведения аттестации кандидатов на должность руководителя муниципальной образовательной организации и иные документы</a:t>
          </a:r>
          <a:endParaRPr lang="ru-RU" sz="13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87639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Часть 4 ст. 51 Федерального закона «Об образовании в Российской Федерации»</a:t>
          </a:r>
          <a:endParaRPr lang="ru-RU" sz="1300" kern="1200" dirty="0"/>
        </a:p>
      </dsp:txBody>
      <dsp:txXfrm>
        <a:off x="4258825" y="1587639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Отсутствие нормативного акта.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Несоблюдение сроков издания документа</a:t>
          </a:r>
          <a:endParaRPr lang="ru-RU" sz="1600" b="1" kern="1200" dirty="0"/>
        </a:p>
      </dsp:txBody>
      <dsp:txXfrm>
        <a:off x="6403255" y="1591102"/>
        <a:ext cx="1826344" cy="2934860"/>
      </dsp:txXfrm>
    </dsp:sp>
  </dsp:spTree>
</dsp:drawing>
</file>

<file path=ppt/diagrams/drawing2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62364AC-3A0D-4846-8DEB-33DAD53BCF45}">
      <dsp:nvSpPr>
        <dsp:cNvPr id="0" name=""/>
        <dsp:cNvSpPr/>
      </dsp:nvSpPr>
      <dsp:spPr>
        <a:xfrm>
          <a:off x="0" y="288"/>
          <a:ext cx="8229600" cy="173668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Плановые проверки проводятся на основании разрабатываемых ежегодных планов проведения проверок.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88"/>
        <a:ext cx="8229600" cy="1736682"/>
      </dsp:txXfrm>
    </dsp:sp>
    <dsp:sp modelId="{D221A044-D31F-4EB3-A0BD-DD22BE54FF5F}">
      <dsp:nvSpPr>
        <dsp:cNvPr id="0" name=""/>
        <dsp:cNvSpPr/>
      </dsp:nvSpPr>
      <dsp:spPr>
        <a:xfrm>
          <a:off x="0" y="1750147"/>
          <a:ext cx="8229600" cy="14874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План проведения плановых проверок формируется в соответствии с 294-ФЗ, утверждается руководителем органа государственного контроля (надзора) и согласовывается с органами прокуратуры.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750147"/>
        <a:ext cx="8229600" cy="1487458"/>
      </dsp:txXfrm>
    </dsp:sp>
    <dsp:sp modelId="{87AC28BF-6EC3-4724-8DF4-08FA1BC34B56}">
      <dsp:nvSpPr>
        <dsp:cNvPr id="0" name=""/>
        <dsp:cNvSpPr/>
      </dsp:nvSpPr>
      <dsp:spPr>
        <a:xfrm>
          <a:off x="0" y="3250783"/>
          <a:ext cx="8229600" cy="14874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План проведения плановых проверок с целью доведения до сведения заинтересованных лиц размещается на официальном сайте в сети «Интернет» органа государственного контроля (надзора).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50783"/>
        <a:ext cx="8229600" cy="1487458"/>
      </dsp:txXfrm>
    </dsp:sp>
  </dsp:spTree>
</dsp:drawing>
</file>

<file path=ppt/diagrams/drawing3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Проверка наличия Порядка, устанавливающего специальные денежные поощрения для лиц, проявивших выдающиеся способности, и иные меры стимулирования указанных лиц (в случае реализации права)</a:t>
          </a:r>
          <a:endParaRPr lang="ru-RU" sz="11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Порядок, устанавливающий специальные денежные поощрения для лиц, проявивших выдающиеся способности, и иные меры стимулирования указанных лиц</a:t>
          </a:r>
          <a:endParaRPr lang="ru-RU" sz="11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87639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Часть 4 ст. 77 Федерального закона «Об образовании в Российской Федерации»</a:t>
          </a:r>
          <a:endParaRPr lang="ru-RU" sz="1100" kern="1200" dirty="0"/>
        </a:p>
      </dsp:txBody>
      <dsp:txXfrm>
        <a:off x="4258825" y="1587639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Отсутствие нормативного акта.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Несоблюдение сроков издания документа</a:t>
          </a:r>
          <a:endParaRPr lang="ru-RU" sz="1600" b="1" kern="1200" dirty="0"/>
        </a:p>
      </dsp:txBody>
      <dsp:txXfrm>
        <a:off x="6403255" y="1591102"/>
        <a:ext cx="1826344" cy="2934860"/>
      </dsp:txXfrm>
    </dsp:sp>
  </dsp:spTree>
</dsp:drawing>
</file>

<file path=ppt/diagrams/drawing3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3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Проверка доступности и актуальности информации о деятельности ОМС на официальном сайте в сети «Интернет»</a:t>
          </a:r>
          <a:endParaRPr lang="ru-RU" sz="8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Работа с сайтом ОМС и установление факта размещения на нем: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– разрешительных и учредительных документов;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– локальных нормативных актов по организации образовательной деятельности;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– распорядительного акта органа местного самоуправления о закреплении образовательных организаций за конкретными территориями (не позднее 1 февраля)</a:t>
          </a:r>
          <a:endParaRPr lang="ru-RU" sz="8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87639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Часть. 3 ст. 29, ч.2 ст. 55 ФЗ №273 «Об образовании в Российской Федерации»;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Постановление Правительства Российской Федерации от 10.07. 2013 г. № 583 «Об обеспечении доступа к общедоступной информации о деятельности государственных органов и органов местного самоуправления в информационно-телекоммуникационной сети "Интернет" в форме открытых данных»</a:t>
          </a:r>
          <a:endParaRPr lang="ru-RU" sz="800" kern="1200" dirty="0"/>
        </a:p>
      </dsp:txBody>
      <dsp:txXfrm>
        <a:off x="4258825" y="1587639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Отсутствие на сайте локальных нормативных актов по организации образовательной деятельности.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 smtClean="0"/>
            <a:t>Отсутствие информации о вакантных местах для приема (перевода) на всех уровнях. Отсутствие распорядительного акта органа местного самоуправления о закреплении образовательных организаций за конкретными территориями</a:t>
          </a:r>
          <a:endParaRPr lang="ru-RU" sz="900" b="1" kern="1200" dirty="0"/>
        </a:p>
      </dsp:txBody>
      <dsp:txXfrm>
        <a:off x="6403255" y="1591102"/>
        <a:ext cx="1826344" cy="2934860"/>
      </dsp:txXfrm>
    </dsp:sp>
  </dsp:spTree>
</dsp:drawing>
</file>

<file path=ppt/diagrams/drawing3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3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Проверка соответствия квалификации руководителей ОО квалификационным характеристикам должностей работников образования</a:t>
          </a:r>
          <a:endParaRPr lang="ru-RU" sz="9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Анализ личных дел руководителей ОО</a:t>
          </a:r>
          <a:endParaRPr lang="ru-RU" sz="9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87639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Приказ Министерства здравоохранения и социального развития Российской Федерации от 26.08.2010 № 761н «Об утверждении Единого квалификационного справочника должностей руководителей, специалистов и служащих, раздел «Квалификационные характеристики должностей работников образования»</a:t>
          </a:r>
          <a:endParaRPr lang="ru-RU" sz="900" kern="1200" dirty="0"/>
        </a:p>
      </dsp:txBody>
      <dsp:txXfrm>
        <a:off x="4258825" y="1587639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Назначение руководителей ОО, не соответствующих </a:t>
          </a:r>
          <a:r>
            <a:rPr lang="ru-RU" sz="1400" b="1" kern="1200" dirty="0" err="1" smtClean="0"/>
            <a:t>квалификацион-ным</a:t>
          </a:r>
          <a:r>
            <a:rPr lang="ru-RU" sz="1400" b="1" kern="1200" dirty="0" smtClean="0"/>
            <a:t> </a:t>
          </a:r>
          <a:r>
            <a:rPr lang="ru-RU" sz="1400" b="1" kern="1200" dirty="0" smtClean="0"/>
            <a:t>требованиям</a:t>
          </a:r>
          <a:endParaRPr lang="ru-RU" sz="1400" b="1" kern="1200" dirty="0"/>
        </a:p>
      </dsp:txBody>
      <dsp:txXfrm>
        <a:off x="6403255" y="1591102"/>
        <a:ext cx="1826344" cy="2934860"/>
      </dsp:txXfrm>
    </dsp:sp>
  </dsp:spTree>
</dsp:drawing>
</file>

<file path=ppt/diagrams/drawing3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3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Проверка условий проведения государственной итоговой аттестации по образовательным программам основного общего образования</a:t>
          </a:r>
          <a:endParaRPr lang="ru-RU" sz="12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Собеседование с работниками ОМС, привлекаемыми к проведению ОГЭ</a:t>
          </a:r>
          <a:endParaRPr lang="ru-RU" sz="12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87639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Приказ Минобрнауки России от 25.12.2013 N 1394 «Об утверждении Порядка проведения государственной итоговой аттестации по образовательным программам основного общего образования»</a:t>
          </a:r>
          <a:endParaRPr lang="ru-RU" sz="1200" kern="1200" dirty="0"/>
        </a:p>
      </dsp:txBody>
      <dsp:txXfrm>
        <a:off x="4258825" y="1587639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shade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Не ознакомление работников ОМС, привлекаемых к проведению ОГЭ, с порядком и сроками его проведения</a:t>
          </a:r>
          <a:endParaRPr lang="ru-RU" sz="1400" b="1" kern="1200" dirty="0"/>
        </a:p>
      </dsp:txBody>
      <dsp:txXfrm>
        <a:off x="6403255" y="1591102"/>
        <a:ext cx="1826344" cy="2934860"/>
      </dsp:txXfrm>
    </dsp:sp>
  </dsp:spTree>
</dsp:drawing>
</file>

<file path=ppt/diagrams/drawing3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3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Проверка муниципальной сети ОО на соответствие лицензии</a:t>
          </a:r>
          <a:endParaRPr lang="ru-RU" sz="14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Работа с документами ОО (лицензия, копии выданных документов об образовании или получении ДО)</a:t>
          </a:r>
          <a:endParaRPr lang="ru-RU" sz="14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87639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Ст. 91 ФЗ № 273 «Об образовании в Российской Федерации»; ст. 18 ФЗ № 99 «О лицензировании отдельных видов деятельности»</a:t>
          </a:r>
          <a:endParaRPr lang="ru-RU" sz="1400" kern="1200" dirty="0"/>
        </a:p>
      </dsp:txBody>
      <dsp:txXfrm>
        <a:off x="4258825" y="1587639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alpha val="8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8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8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Ведение ОО образовательной деятельности по адресам, не указанным в лицензии; реализации ОО образовательных программ, не указанных в лицензии</a:t>
          </a:r>
          <a:endParaRPr lang="ru-RU" sz="1400" b="1" kern="1200" dirty="0"/>
        </a:p>
      </dsp:txBody>
      <dsp:txXfrm>
        <a:off x="6403255" y="1591102"/>
        <a:ext cx="1826344" cy="2934860"/>
      </dsp:txXfrm>
    </dsp:sp>
  </dsp:spTree>
</dsp:drawing>
</file>

<file path=ppt/diagrams/drawing3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714C8F-489A-4D8C-9AAB-F75E6B67974B}">
      <dsp:nvSpPr>
        <dsp:cNvPr id="0" name=""/>
        <dsp:cNvSpPr/>
      </dsp:nvSpPr>
      <dsp:spPr>
        <a:xfrm>
          <a:off x="0" y="0"/>
          <a:ext cx="850106" cy="85010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70D807E-12C7-442D-B5DF-C3184EFE6B27}">
      <dsp:nvSpPr>
        <dsp:cNvPr id="0" name=""/>
        <dsp:cNvSpPr/>
      </dsp:nvSpPr>
      <dsp:spPr>
        <a:xfrm>
          <a:off x="425052" y="0"/>
          <a:ext cx="7804547" cy="85010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Организация и проведение плановой проверки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5052" y="0"/>
        <a:ext cx="7804547" cy="850106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1F2410-8610-4BD9-B16A-7D69D74DCA2A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DA6D70-0FD4-4C7E-9056-D9A50B1BCBA7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не позднее трех рабочих дней до дня начала проверки, посредством направления в проверяемый ОМС копию приказа (распоряжения) о проведении плановой проверки.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62981" y="0"/>
        <a:ext cx="5966618" cy="2149832"/>
      </dsp:txXfrm>
    </dsp:sp>
    <dsp:sp modelId="{24D36B41-4757-48E0-9CDA-0898D6017E34}">
      <dsp:nvSpPr>
        <dsp:cNvPr id="0" name=""/>
        <dsp:cNvSpPr/>
      </dsp:nvSpPr>
      <dsp:spPr>
        <a:xfrm>
          <a:off x="1188065" y="2149832"/>
          <a:ext cx="2149832" cy="21498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F3EB3-6D6F-4DFE-ACF4-7CB042E79C8B}">
      <dsp:nvSpPr>
        <dsp:cNvPr id="0" name=""/>
        <dsp:cNvSpPr/>
      </dsp:nvSpPr>
      <dsp:spPr>
        <a:xfrm>
          <a:off x="2262981" y="2149832"/>
          <a:ext cx="5966618" cy="2149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itchFamily="18" charset="0"/>
              <a:cs typeface="Times New Roman" pitchFamily="18" charset="0"/>
            </a:rPr>
            <a:t>Срок проведения проверки – не более 20 рабочих дней.</a:t>
          </a:r>
          <a:endParaRPr lang="ru-RU" sz="2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262981" y="2149832"/>
        <a:ext cx="5966618" cy="214983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D95B8C-79A7-4F6A-A26E-504C5B8B09DE}">
      <dsp:nvSpPr>
        <dsp:cNvPr id="0" name=""/>
        <dsp:cNvSpPr/>
      </dsp:nvSpPr>
      <dsp:spPr>
        <a:xfrm>
          <a:off x="370387" y="1891"/>
          <a:ext cx="7488824" cy="387065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О проведении внеплановой выездной проверки ОМС уведомляется органом государственного контроля (надзора) не позднее, чем за </a:t>
          </a:r>
          <a:r>
            <a:rPr lang="ru-RU" sz="3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24 часа </a:t>
          </a:r>
          <a:r>
            <a:rPr lang="ru-RU" sz="3200" kern="1200" dirty="0" smtClean="0">
              <a:latin typeface="Times New Roman" pitchFamily="18" charset="0"/>
              <a:cs typeface="Times New Roman" pitchFamily="18" charset="0"/>
            </a:rPr>
            <a:t>до начала ее проведения любым доступным способом.</a:t>
          </a:r>
          <a:endParaRPr lang="ru-RU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0387" y="1891"/>
        <a:ext cx="7488824" cy="3870651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8827B5F-7127-49A0-BC74-F493AB14A1B0}">
      <dsp:nvSpPr>
        <dsp:cNvPr id="0" name=""/>
        <dsp:cNvSpPr/>
      </dsp:nvSpPr>
      <dsp:spPr>
        <a:xfrm>
          <a:off x="0" y="140209"/>
          <a:ext cx="8229600" cy="150579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b="1" kern="1200" dirty="0" smtClean="0">
              <a:latin typeface="Times New Roman" pitchFamily="18" charset="0"/>
              <a:cs typeface="Times New Roman" pitchFamily="18" charset="0"/>
            </a:rPr>
            <a:t>Сроки уведомления о проведении внеплановой выездной проверки</a:t>
          </a:r>
          <a:endParaRPr lang="ru-RU" sz="3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40209"/>
        <a:ext cx="8229600" cy="150579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7E3C3-7F64-4944-BE61-09A9DF256B40}">
      <dsp:nvSpPr>
        <dsp:cNvPr id="0" name=""/>
        <dsp:cNvSpPr/>
      </dsp:nvSpPr>
      <dsp:spPr>
        <a:xfrm>
          <a:off x="10346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Проверка наличия локальных нормативных правовых и (или) распорядительных документов, наделяющих муниципальный орган управления образованием полномочиями учредителя</a:t>
          </a:r>
          <a:endParaRPr lang="ru-RU" sz="1100" kern="1200" dirty="0"/>
        </a:p>
      </dsp:txBody>
      <dsp:txXfrm>
        <a:off x="10346" y="1591102"/>
        <a:ext cx="1826344" cy="2934860"/>
      </dsp:txXfrm>
    </dsp:sp>
    <dsp:sp modelId="{2900061F-A1C0-4A41-B33D-8250D2248253}">
      <dsp:nvSpPr>
        <dsp:cNvPr id="0" name=""/>
        <dsp:cNvSpPr/>
      </dsp:nvSpPr>
      <dsp:spPr>
        <a:xfrm>
          <a:off x="2170583" y="1598027"/>
          <a:ext cx="1826344" cy="29279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Разработка и принятие локальных нормативных актов и распорядительных документов по основным вопросам организации и осуществления ОМС</a:t>
          </a:r>
          <a:endParaRPr lang="ru-RU" sz="1100" kern="1200" dirty="0"/>
        </a:p>
      </dsp:txBody>
      <dsp:txXfrm>
        <a:off x="2170583" y="1598027"/>
        <a:ext cx="1826344" cy="2927935"/>
      </dsp:txXfrm>
    </dsp:sp>
    <dsp:sp modelId="{32F5DA6E-CD6D-4202-ABFD-E19F91BCB364}">
      <dsp:nvSpPr>
        <dsp:cNvPr id="0" name=""/>
        <dsp:cNvSpPr/>
      </dsp:nvSpPr>
      <dsp:spPr>
        <a:xfrm>
          <a:off x="425882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Пункт 1 статья 30 Закона Российской Федерации от 29.12.2012 № 273-ФЗ «Об образовании»; пункт 4 статья 43 Федерального закона от 06.10.2003 № 131-ФЗ «Об общих принципах организации местного самоуправления в Российской Федерации»</a:t>
          </a:r>
          <a:endParaRPr lang="ru-RU" sz="1100" kern="1200" dirty="0"/>
        </a:p>
      </dsp:txBody>
      <dsp:txXfrm>
        <a:off x="4258825" y="1591102"/>
        <a:ext cx="1826344" cy="2934860"/>
      </dsp:txXfrm>
    </dsp:sp>
    <dsp:sp modelId="{297C7A50-0678-42AC-A622-F4B7B67C2AE0}">
      <dsp:nvSpPr>
        <dsp:cNvPr id="0" name=""/>
        <dsp:cNvSpPr/>
      </dsp:nvSpPr>
      <dsp:spPr>
        <a:xfrm>
          <a:off x="6403255" y="1591102"/>
          <a:ext cx="1826344" cy="293486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Отсутствие нормативных правовых и (или) </a:t>
          </a:r>
          <a:r>
            <a:rPr lang="ru-RU" sz="1400" b="1" kern="1200" dirty="0" err="1" smtClean="0"/>
            <a:t>распорядитель-ных</a:t>
          </a:r>
          <a:r>
            <a:rPr lang="ru-RU" sz="1400" b="1" kern="1200" dirty="0" smtClean="0"/>
            <a:t> </a:t>
          </a:r>
          <a:r>
            <a:rPr lang="ru-RU" sz="1400" b="1" kern="1200" dirty="0" smtClean="0"/>
            <a:t>документов, наделяющих муниципальный орган управления образованием полномочиями учредителя</a:t>
          </a:r>
          <a:endParaRPr lang="ru-RU" sz="1400" b="1" kern="1200" dirty="0"/>
        </a:p>
      </dsp:txBody>
      <dsp:txXfrm>
        <a:off x="6403255" y="1591102"/>
        <a:ext cx="1826344" cy="293486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7778-4C04-4A5E-9BC8-6BF25C62B395}">
      <dsp:nvSpPr>
        <dsp:cNvPr id="0" name=""/>
        <dsp:cNvSpPr/>
      </dsp:nvSpPr>
      <dsp:spPr>
        <a:xfrm>
          <a:off x="0" y="32071"/>
          <a:ext cx="8229600" cy="10003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НАРУШЕНИЯ, ВЫЯВЛЯЕМЫЕ В ХОДЕ ОСУЩЕСТВЛЕНИЯ ФЕДЕРАЛЬНОГО ГОСУДАРСТВЕННОГО КОНТРОЛЯ (НАДЗОРА) В ОТНОШЕНИИ ОРГАНОВ МЕСТНОГО САМОУПРАВЛЕНИЯ</a:t>
          </a:r>
          <a:endParaRPr lang="ru-RU" sz="19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2071"/>
        <a:ext cx="8229600" cy="10003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3B72B-640C-4688-A44C-E1DC6EC357A1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96803-7AB3-4CAC-9760-6EBD8B963B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37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38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39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40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41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42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43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44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96803-7AB3-4CAC-9760-6EBD8B963B06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1C340B3-DF22-4483-B097-629C4890A758}" type="datetimeFigureOut">
              <a:rPr lang="ru-RU" smtClean="0"/>
              <a:pPr/>
              <a:t>13.12.2017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CC8EFED-8065-47F7-AEC9-5C5C45BC039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12" Type="http://schemas.openxmlformats.org/officeDocument/2006/relationships/image" Target="../media/image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13" Type="http://schemas.openxmlformats.org/officeDocument/2006/relationships/image" Target="../media/image2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1.xml"/><Relationship Id="rId13" Type="http://schemas.openxmlformats.org/officeDocument/2006/relationships/image" Target="../media/image2.pn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12" Type="http://schemas.microsoft.com/office/2007/relationships/diagramDrawing" Target="../diagrams/drawing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11" Type="http://schemas.openxmlformats.org/officeDocument/2006/relationships/diagramColors" Target="../diagrams/colors11.xml"/><Relationship Id="rId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11.xml"/><Relationship Id="rId4" Type="http://schemas.openxmlformats.org/officeDocument/2006/relationships/diagramLayout" Target="../diagrams/layout10.xml"/><Relationship Id="rId9" Type="http://schemas.openxmlformats.org/officeDocument/2006/relationships/diagramLayout" Target="../diagrams/layout1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13" Type="http://schemas.openxmlformats.org/officeDocument/2006/relationships/image" Target="../media/image2.png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3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5.xml"/><Relationship Id="rId13" Type="http://schemas.openxmlformats.org/officeDocument/2006/relationships/image" Target="../media/image2.png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12" Type="http://schemas.microsoft.com/office/2007/relationships/diagramDrawing" Target="../diagrams/drawing1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11" Type="http://schemas.openxmlformats.org/officeDocument/2006/relationships/diagramColors" Target="../diagrams/colors15.xml"/><Relationship Id="rId5" Type="http://schemas.openxmlformats.org/officeDocument/2006/relationships/diagramQuickStyle" Target="../diagrams/quickStyle14.xml"/><Relationship Id="rId10" Type="http://schemas.openxmlformats.org/officeDocument/2006/relationships/diagramQuickStyle" Target="../diagrams/quickStyle15.xml"/><Relationship Id="rId4" Type="http://schemas.openxmlformats.org/officeDocument/2006/relationships/diagramLayout" Target="../diagrams/layout14.xml"/><Relationship Id="rId9" Type="http://schemas.openxmlformats.org/officeDocument/2006/relationships/diagramLayout" Target="../diagrams/layout15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7.xml"/><Relationship Id="rId13" Type="http://schemas.openxmlformats.org/officeDocument/2006/relationships/image" Target="../media/image2.png"/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12" Type="http://schemas.microsoft.com/office/2007/relationships/diagramDrawing" Target="../diagrams/drawing1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11" Type="http://schemas.openxmlformats.org/officeDocument/2006/relationships/diagramColors" Target="../diagrams/colors17.xml"/><Relationship Id="rId5" Type="http://schemas.openxmlformats.org/officeDocument/2006/relationships/diagramQuickStyle" Target="../diagrams/quickStyle16.xml"/><Relationship Id="rId10" Type="http://schemas.openxmlformats.org/officeDocument/2006/relationships/diagramQuickStyle" Target="../diagrams/quickStyle17.xml"/><Relationship Id="rId4" Type="http://schemas.openxmlformats.org/officeDocument/2006/relationships/diagramLayout" Target="../diagrams/layout16.xml"/><Relationship Id="rId9" Type="http://schemas.openxmlformats.org/officeDocument/2006/relationships/diagramLayout" Target="../diagrams/layout17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9.xml"/><Relationship Id="rId13" Type="http://schemas.openxmlformats.org/officeDocument/2006/relationships/image" Target="../media/image2.png"/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12" Type="http://schemas.microsoft.com/office/2007/relationships/diagramDrawing" Target="../diagrams/drawing1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11" Type="http://schemas.openxmlformats.org/officeDocument/2006/relationships/diagramColors" Target="../diagrams/colors19.xml"/><Relationship Id="rId5" Type="http://schemas.openxmlformats.org/officeDocument/2006/relationships/diagramQuickStyle" Target="../diagrams/quickStyle18.xml"/><Relationship Id="rId10" Type="http://schemas.openxmlformats.org/officeDocument/2006/relationships/diagramQuickStyle" Target="../diagrams/quickStyle19.xml"/><Relationship Id="rId4" Type="http://schemas.openxmlformats.org/officeDocument/2006/relationships/diagramLayout" Target="../diagrams/layout18.xml"/><Relationship Id="rId9" Type="http://schemas.openxmlformats.org/officeDocument/2006/relationships/diagramLayout" Target="../diagrams/layout19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1.xml"/><Relationship Id="rId13" Type="http://schemas.openxmlformats.org/officeDocument/2006/relationships/image" Target="../media/image2.png"/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12" Type="http://schemas.microsoft.com/office/2007/relationships/diagramDrawing" Target="../diagrams/drawing2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11" Type="http://schemas.openxmlformats.org/officeDocument/2006/relationships/diagramColors" Target="../diagrams/colors21.xml"/><Relationship Id="rId5" Type="http://schemas.openxmlformats.org/officeDocument/2006/relationships/diagramQuickStyle" Target="../diagrams/quickStyle20.xml"/><Relationship Id="rId10" Type="http://schemas.openxmlformats.org/officeDocument/2006/relationships/diagramQuickStyle" Target="../diagrams/quickStyle21.xml"/><Relationship Id="rId4" Type="http://schemas.openxmlformats.org/officeDocument/2006/relationships/diagramLayout" Target="../diagrams/layout20.xml"/><Relationship Id="rId9" Type="http://schemas.openxmlformats.org/officeDocument/2006/relationships/diagramLayout" Target="../diagrams/layout21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3.xml"/><Relationship Id="rId13" Type="http://schemas.openxmlformats.org/officeDocument/2006/relationships/image" Target="../media/image2.png"/><Relationship Id="rId3" Type="http://schemas.openxmlformats.org/officeDocument/2006/relationships/diagramData" Target="../diagrams/data22.xml"/><Relationship Id="rId7" Type="http://schemas.microsoft.com/office/2007/relationships/diagramDrawing" Target="../diagrams/drawing22.xml"/><Relationship Id="rId12" Type="http://schemas.microsoft.com/office/2007/relationships/diagramDrawing" Target="../diagrams/drawing2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2.xml"/><Relationship Id="rId11" Type="http://schemas.openxmlformats.org/officeDocument/2006/relationships/diagramColors" Target="../diagrams/colors23.xml"/><Relationship Id="rId5" Type="http://schemas.openxmlformats.org/officeDocument/2006/relationships/diagramQuickStyle" Target="../diagrams/quickStyle22.xml"/><Relationship Id="rId10" Type="http://schemas.openxmlformats.org/officeDocument/2006/relationships/diagramQuickStyle" Target="../diagrams/quickStyle23.xml"/><Relationship Id="rId4" Type="http://schemas.openxmlformats.org/officeDocument/2006/relationships/diagramLayout" Target="../diagrams/layout22.xml"/><Relationship Id="rId9" Type="http://schemas.openxmlformats.org/officeDocument/2006/relationships/diagramLayout" Target="../diagrams/layout2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5.xml"/><Relationship Id="rId13" Type="http://schemas.openxmlformats.org/officeDocument/2006/relationships/image" Target="../media/image2.png"/><Relationship Id="rId3" Type="http://schemas.openxmlformats.org/officeDocument/2006/relationships/diagramData" Target="../diagrams/data24.xml"/><Relationship Id="rId7" Type="http://schemas.microsoft.com/office/2007/relationships/diagramDrawing" Target="../diagrams/drawing24.xml"/><Relationship Id="rId12" Type="http://schemas.microsoft.com/office/2007/relationships/diagramDrawing" Target="../diagrams/drawing2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4.xml"/><Relationship Id="rId11" Type="http://schemas.openxmlformats.org/officeDocument/2006/relationships/diagramColors" Target="../diagrams/colors25.xml"/><Relationship Id="rId5" Type="http://schemas.openxmlformats.org/officeDocument/2006/relationships/diagramQuickStyle" Target="../diagrams/quickStyle24.xml"/><Relationship Id="rId10" Type="http://schemas.openxmlformats.org/officeDocument/2006/relationships/diagramQuickStyle" Target="../diagrams/quickStyle25.xml"/><Relationship Id="rId4" Type="http://schemas.openxmlformats.org/officeDocument/2006/relationships/diagramLayout" Target="../diagrams/layout24.xml"/><Relationship Id="rId9" Type="http://schemas.openxmlformats.org/officeDocument/2006/relationships/diagramLayout" Target="../diagrams/layout2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7.xml"/><Relationship Id="rId13" Type="http://schemas.openxmlformats.org/officeDocument/2006/relationships/image" Target="../media/image2.png"/><Relationship Id="rId3" Type="http://schemas.openxmlformats.org/officeDocument/2006/relationships/diagramData" Target="../diagrams/data26.xml"/><Relationship Id="rId7" Type="http://schemas.microsoft.com/office/2007/relationships/diagramDrawing" Target="../diagrams/drawing26.xml"/><Relationship Id="rId12" Type="http://schemas.microsoft.com/office/2007/relationships/diagramDrawing" Target="../diagrams/drawing2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6.xml"/><Relationship Id="rId11" Type="http://schemas.openxmlformats.org/officeDocument/2006/relationships/diagramColors" Target="../diagrams/colors27.xml"/><Relationship Id="rId5" Type="http://schemas.openxmlformats.org/officeDocument/2006/relationships/diagramQuickStyle" Target="../diagrams/quickStyle26.xml"/><Relationship Id="rId10" Type="http://schemas.openxmlformats.org/officeDocument/2006/relationships/diagramQuickStyle" Target="../diagrams/quickStyle27.xml"/><Relationship Id="rId4" Type="http://schemas.openxmlformats.org/officeDocument/2006/relationships/diagramLayout" Target="../diagrams/layout26.xml"/><Relationship Id="rId9" Type="http://schemas.openxmlformats.org/officeDocument/2006/relationships/diagramLayout" Target="../diagrams/layout27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9.xml"/><Relationship Id="rId13" Type="http://schemas.openxmlformats.org/officeDocument/2006/relationships/image" Target="../media/image2.png"/><Relationship Id="rId3" Type="http://schemas.openxmlformats.org/officeDocument/2006/relationships/diagramData" Target="../diagrams/data28.xml"/><Relationship Id="rId7" Type="http://schemas.microsoft.com/office/2007/relationships/diagramDrawing" Target="../diagrams/drawing28.xml"/><Relationship Id="rId12" Type="http://schemas.microsoft.com/office/2007/relationships/diagramDrawing" Target="../diagrams/drawing2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8.xml"/><Relationship Id="rId11" Type="http://schemas.openxmlformats.org/officeDocument/2006/relationships/diagramColors" Target="../diagrams/colors29.xml"/><Relationship Id="rId5" Type="http://schemas.openxmlformats.org/officeDocument/2006/relationships/diagramQuickStyle" Target="../diagrams/quickStyle28.xml"/><Relationship Id="rId10" Type="http://schemas.openxmlformats.org/officeDocument/2006/relationships/diagramQuickStyle" Target="../diagrams/quickStyle29.xml"/><Relationship Id="rId4" Type="http://schemas.openxmlformats.org/officeDocument/2006/relationships/diagramLayout" Target="../diagrams/layout28.xml"/><Relationship Id="rId9" Type="http://schemas.openxmlformats.org/officeDocument/2006/relationships/diagramLayout" Target="../diagrams/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1.xml"/><Relationship Id="rId13" Type="http://schemas.openxmlformats.org/officeDocument/2006/relationships/image" Target="../media/image2.png"/><Relationship Id="rId3" Type="http://schemas.openxmlformats.org/officeDocument/2006/relationships/diagramData" Target="../diagrams/data30.xml"/><Relationship Id="rId7" Type="http://schemas.microsoft.com/office/2007/relationships/diagramDrawing" Target="../diagrams/drawing30.xml"/><Relationship Id="rId12" Type="http://schemas.microsoft.com/office/2007/relationships/diagramDrawing" Target="../diagrams/drawing3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0.xml"/><Relationship Id="rId11" Type="http://schemas.openxmlformats.org/officeDocument/2006/relationships/diagramColors" Target="../diagrams/colors31.xml"/><Relationship Id="rId5" Type="http://schemas.openxmlformats.org/officeDocument/2006/relationships/diagramQuickStyle" Target="../diagrams/quickStyle30.xml"/><Relationship Id="rId10" Type="http://schemas.openxmlformats.org/officeDocument/2006/relationships/diagramQuickStyle" Target="../diagrams/quickStyle31.xml"/><Relationship Id="rId4" Type="http://schemas.openxmlformats.org/officeDocument/2006/relationships/diagramLayout" Target="../diagrams/layout30.xml"/><Relationship Id="rId9" Type="http://schemas.openxmlformats.org/officeDocument/2006/relationships/diagramLayout" Target="../diagrams/layout3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3.xml"/><Relationship Id="rId13" Type="http://schemas.openxmlformats.org/officeDocument/2006/relationships/image" Target="../media/image2.png"/><Relationship Id="rId3" Type="http://schemas.openxmlformats.org/officeDocument/2006/relationships/diagramData" Target="../diagrams/data32.xml"/><Relationship Id="rId7" Type="http://schemas.microsoft.com/office/2007/relationships/diagramDrawing" Target="../diagrams/drawing32.xml"/><Relationship Id="rId12" Type="http://schemas.microsoft.com/office/2007/relationships/diagramDrawing" Target="../diagrams/drawing3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2.xml"/><Relationship Id="rId11" Type="http://schemas.openxmlformats.org/officeDocument/2006/relationships/diagramColors" Target="../diagrams/colors33.xml"/><Relationship Id="rId5" Type="http://schemas.openxmlformats.org/officeDocument/2006/relationships/diagramQuickStyle" Target="../diagrams/quickStyle32.xml"/><Relationship Id="rId10" Type="http://schemas.openxmlformats.org/officeDocument/2006/relationships/diagramQuickStyle" Target="../diagrams/quickStyle33.xml"/><Relationship Id="rId4" Type="http://schemas.openxmlformats.org/officeDocument/2006/relationships/diagramLayout" Target="../diagrams/layout32.xml"/><Relationship Id="rId9" Type="http://schemas.openxmlformats.org/officeDocument/2006/relationships/diagramLayout" Target="../diagrams/layout33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5.xml"/><Relationship Id="rId13" Type="http://schemas.openxmlformats.org/officeDocument/2006/relationships/image" Target="../media/image2.png"/><Relationship Id="rId3" Type="http://schemas.openxmlformats.org/officeDocument/2006/relationships/diagramData" Target="../diagrams/data34.xml"/><Relationship Id="rId7" Type="http://schemas.microsoft.com/office/2007/relationships/diagramDrawing" Target="../diagrams/drawing34.xml"/><Relationship Id="rId12" Type="http://schemas.microsoft.com/office/2007/relationships/diagramDrawing" Target="../diagrams/drawing3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4.xml"/><Relationship Id="rId11" Type="http://schemas.openxmlformats.org/officeDocument/2006/relationships/diagramColors" Target="../diagrams/colors35.xml"/><Relationship Id="rId5" Type="http://schemas.openxmlformats.org/officeDocument/2006/relationships/diagramQuickStyle" Target="../diagrams/quickStyle34.xml"/><Relationship Id="rId10" Type="http://schemas.openxmlformats.org/officeDocument/2006/relationships/diagramQuickStyle" Target="../diagrams/quickStyle35.xml"/><Relationship Id="rId4" Type="http://schemas.openxmlformats.org/officeDocument/2006/relationships/diagramLayout" Target="../diagrams/layout34.xml"/><Relationship Id="rId9" Type="http://schemas.openxmlformats.org/officeDocument/2006/relationships/diagramLayout" Target="../diagrams/layout35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7.xml"/><Relationship Id="rId13" Type="http://schemas.openxmlformats.org/officeDocument/2006/relationships/image" Target="../media/image2.png"/><Relationship Id="rId3" Type="http://schemas.openxmlformats.org/officeDocument/2006/relationships/diagramData" Target="../diagrams/data36.xml"/><Relationship Id="rId7" Type="http://schemas.microsoft.com/office/2007/relationships/diagramDrawing" Target="../diagrams/drawing36.xml"/><Relationship Id="rId12" Type="http://schemas.microsoft.com/office/2007/relationships/diagramDrawing" Target="../diagrams/drawing3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6.xml"/><Relationship Id="rId11" Type="http://schemas.openxmlformats.org/officeDocument/2006/relationships/diagramColors" Target="../diagrams/colors37.xml"/><Relationship Id="rId5" Type="http://schemas.openxmlformats.org/officeDocument/2006/relationships/diagramQuickStyle" Target="../diagrams/quickStyle36.xml"/><Relationship Id="rId10" Type="http://schemas.openxmlformats.org/officeDocument/2006/relationships/diagramQuickStyle" Target="../diagrams/quickStyle37.xml"/><Relationship Id="rId4" Type="http://schemas.openxmlformats.org/officeDocument/2006/relationships/diagramLayout" Target="../diagrams/layout36.xml"/><Relationship Id="rId9" Type="http://schemas.openxmlformats.org/officeDocument/2006/relationships/diagramLayout" Target="../diagrams/layout37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9.xml"/><Relationship Id="rId13" Type="http://schemas.openxmlformats.org/officeDocument/2006/relationships/image" Target="../media/image2.png"/><Relationship Id="rId3" Type="http://schemas.openxmlformats.org/officeDocument/2006/relationships/diagramData" Target="../diagrams/data38.xml"/><Relationship Id="rId7" Type="http://schemas.microsoft.com/office/2007/relationships/diagramDrawing" Target="../diagrams/drawing38.xml"/><Relationship Id="rId12" Type="http://schemas.microsoft.com/office/2007/relationships/diagramDrawing" Target="../diagrams/drawing3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8.xml"/><Relationship Id="rId11" Type="http://schemas.openxmlformats.org/officeDocument/2006/relationships/diagramColors" Target="../diagrams/colors39.xml"/><Relationship Id="rId5" Type="http://schemas.openxmlformats.org/officeDocument/2006/relationships/diagramQuickStyle" Target="../diagrams/quickStyle38.xml"/><Relationship Id="rId10" Type="http://schemas.openxmlformats.org/officeDocument/2006/relationships/diagramQuickStyle" Target="../diagrams/quickStyle39.xml"/><Relationship Id="rId4" Type="http://schemas.openxmlformats.org/officeDocument/2006/relationships/diagramLayout" Target="../diagrams/layout38.xml"/><Relationship Id="rId9" Type="http://schemas.openxmlformats.org/officeDocument/2006/relationships/diagramLayout" Target="../diagrams/layout3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mailto:elinanadzor@mail.ru" TargetMode="External"/><Relationship Id="rId2" Type="http://schemas.openxmlformats.org/officeDocument/2006/relationships/hyperlink" Target="mailto:chechobrnadzor@mail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1412776"/>
            <a:ext cx="2952328" cy="201622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71472" y="214290"/>
            <a:ext cx="80724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Министерство образования и науки Чеченской Республики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2500307"/>
            <a:ext cx="778674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Департамент по контролю (надзору) в сфере образования </a:t>
            </a:r>
            <a:endParaRPr lang="en-US" sz="24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«Правовое регулирование государственного контроля (надзора) в сфере образования»</a:t>
            </a:r>
            <a:r>
              <a:rPr lang="ru-RU" sz="24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3500438"/>
            <a:ext cx="792961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Плановые проверки деятельности органов местного самоуправления и должностных лиц местного самоуправления проводятся органами государственного контроля (надзора) совместно на основании ежегодного плана проведения проверок, сформированного и согласованного прокуратурой субъекта Российской Федерации. При этом плановая проверка одного и того же органа местного самоуправления или должностного лица местного самоуправления проводится не чаще одного раза в два года.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Органы государственного контроля (надзора) направляют в прокуратуру соответствующего субъекта Российской Федерации проекты ежегодных планов проведения проверок деятельности органов местного самоуправления и должностных лиц местного самоуправления не позднее 1 сентября года, предшествующего году проведения проверок.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Указанные проекты рассматриваются прокуратурой субъекта Российской Федерации на предмет законности включения в них объектов государственного контроля (надзора) с внесением предложений руководителям органов государственного контроля (надзора) о проведении совместных плановых проверок.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Плановая проверка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6069414"/>
            <a:ext cx="1115616" cy="788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Сроки уведомления о проведении плановой проверки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028384" y="6069414"/>
            <a:ext cx="1115616" cy="788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Внеплановые проверки деятельности органов местного самоуправления и должностных лиц местного самоуправления проводятся органами государственного контроля (надзора) на основании решения руководителя соответствующего органа государственного контроля (надзора) по согласованию с прокуратурой субъекта Российской Федерации, принимаемого на основании обращений граждан, юридических лиц и информации от государственных органов о фактах нарушений законодательства Российской Федерации, влекущих возникновение чрезвычайных ситуаций, угрозу жизни и здоровью граждан, а также массовые нарушения прав граждан.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Внеплановые проверки деятельности органов местного самоуправления и должностных лиц местного самоуправления могут также проводиться в соответствии с поручениями Президента Российской Федерации, Правительства Российской Федерации и на основании требования Генерального прокурора Российской Федерации, прокурора субъекта Российской Федерации о проведении внеплановой проверки в рамках надзора за исполнением законов по поступившим в органы прокуратуры материалам и обращениям.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Внеплановая проверка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6069414"/>
            <a:ext cx="1115616" cy="788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2132856"/>
          <a:ext cx="8229600" cy="3874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457200" y="274638"/>
          <a:ext cx="8229600" cy="1786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028384" y="6069414"/>
            <a:ext cx="1115616" cy="788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Раздел 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. Федеральные законы</a:t>
            </a:r>
            <a:endParaRPr lang="ru-RU" dirty="0" smtClean="0"/>
          </a:p>
          <a:p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Федеральный закон Российской Федерации от 29.12.2012 № 273-ФЗ «Об образовании в Российской Федерации»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(статьи 9, 10 ч. 11-12; статья 22, ч. 2, 8-9 статьи 34, ч. 2 статьи 35, ч. 4 статьи 37, ч. 2 статьи 40, ч. 1 статьи 42, ч. 4 статьи 51, ч. 2-4 статьи 65, ч. 5 статьи 65, ч. 6, 8-9 статьи 66, ч. 4 статьи 67, статьей 77, ч. 2 статьи 99)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09.02.2009 № 8-ФЗ «Об обеспечении доступа к информации о деятельности государственных органов и органов местного самоуправления»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(статья 13)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06.10.2003 № 131-ФЗ «Об общих принципах организации местного самоуправления в Российской Федерации» </a:t>
            </a:r>
          </a:p>
          <a:p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24.07.1998 № 124-ФЗ «Об основных гарантиях прав ребёнка в Российской Федерации»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04.05.2011 № 99-ФЗ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«О лицензировании отдельных видов деятельности» </a:t>
            </a:r>
            <a:endParaRPr lang="ru-RU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68152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НОРМАТИВНЫЕ ПРАВОВЫЕ АКТЫ, ТРЕБОВАНИЯ КОТОРЫХ ПОДЛЕЖАТ ПРОВЕРКЕ И КОТОРЫМИ РУКОВОДСТВУЮТСЯ ОРГАНЫ ГОСУДАРСТВЕННОГО КОНТРОЛЯ (НАДЗОРА) ПРИ ПРОВЕДЕНИИ ФЕДЕРАЛЬНОГО ГОСУДАРСТВЕННОГО КОНТРОЛЯ (НАДЗОРА) В ОТНОШЕНИИ ОРГАНОВ МЕСТНОГО САМОУПРАВЛЕНИЯ 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24536"/>
          </a:xfrm>
        </p:spPr>
        <p:txBody>
          <a:bodyPr>
            <a:noAutofit/>
          </a:bodyPr>
          <a:lstStyle/>
          <a:p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05.08.2013 № 662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«Об осуществлении мониторинга системы образования»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10.07.2013 № 583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«Об обеспечении доступа к общедоступной информации о деятельности государственных органов и органов местного самоуправления в информационно-телекоммуникационной сети "Интернет" в форме открытых данных»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08.08.2013 № 678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«Об утверждении номенклатуры должностей педагогических работников организаций, осуществляющих образовательную деятельность, должностей руководителей образовательных организаций» </a:t>
            </a:r>
            <a:endParaRPr lang="ru-RU" sz="2000" b="1" u="sng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ctr" fontAlgn="t"/>
            <a:r>
              <a:rPr lang="ru-RU" sz="2000" u="sng" dirty="0" smtClean="0"/>
              <a:t/>
            </a:r>
            <a:br>
              <a:rPr lang="ru-RU" sz="2000" u="sng" dirty="0" smtClean="0"/>
            </a:br>
            <a:r>
              <a:rPr lang="ru-RU" sz="2000" u="sng" dirty="0" smtClean="0"/>
              <a:t/>
            </a:r>
            <a:br>
              <a:rPr lang="ru-RU" sz="2000" u="sng" dirty="0" smtClean="0"/>
            </a:b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Раздел </a:t>
            </a:r>
            <a:r>
              <a:rPr lang="en-US" sz="2200" u="sng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. Указы Президента Российской Федерации, постановления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и распоряжения Правительства Российской Федерации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6165304"/>
            <a:ext cx="1115616" cy="6926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738531"/>
          </a:xfrm>
        </p:spPr>
        <p:txBody>
          <a:bodyPr>
            <a:noAutofit/>
          </a:bodyPr>
          <a:lstStyle/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Приказ Минобрнауки России от 22.01.2014 № 32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«Об утверждении порядка приема граждан на обучение по образовательным программам начального общего, основного общего и среднего общего образования»</a:t>
            </a: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Минобрнауки России от 20.09. 2013 № 1082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«Об утверждении положения о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психолого-медико-педагогической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комиссии» </a:t>
            </a: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Приказ Генеральной прокуратуры Российской Федерации от 21.04.2014 № 222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«О порядке формирования и согласования в органах прокуратуры ежегодного плана проведения государственными органами, уполномоченными на осуществление государственного контроля (надзора), проверок деятельности органов местного самоуправления и должностных лиц местного самоуправления и о порядке согласования в органах прокуратуры внеплановых проверок деятельности органов местного самоуправления и должностных лиц местного самоуправления»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 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Раздел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 Нормативные правовые акты федеральных органов исполнительной власти и нормативные документы федеральных органов исполнительной власти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8430" y="5949280"/>
            <a:ext cx="1285569" cy="9087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Приказ Минобрнауки России от 25.12.2013 № 1394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«Об утверждении Порядка проведения государственной итоговой аттестации по образовательным программам основного общего образования» </a:t>
            </a:r>
            <a:endParaRPr lang="ru-RU" sz="1800" b="1" u="sng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Приказ Министерства здравоохранения и социального развития Российской Федерации от 26.08.2010 № 761н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«Об утверждении Единого квалификационного справочника должностей руководителей, специалистов и служащих, раздел «Квалификационные характеристики должностей работников образования» </a:t>
            </a: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от 15.01.2014 № 14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«Об утверждении показателей мониторинга системы образования»</a:t>
            </a: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от 14.06.2013 № 462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«Об утверждении Порядка проведения самообследования образовательной организацией»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Раздел 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 Нормативные правовые акты федеральных органов исполнительной власти и нормативные документы федеральных органов исполнительной власти</a:t>
            </a:r>
            <a:endParaRPr lang="ru-RU" sz="2000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662216"/>
            <a:ext cx="1691680" cy="1195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результаты предыдущих проверок органов местного самоуправления;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информация, размещенная на официальных сайтах органов местного самоуправления (например, муниципального образования);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результаты различных мониторингов системы образования;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публичные отчеты, доклады руководителей региона, опубликованные в официальных источниках и размещенные в сети «Интернет».</a:t>
            </a:r>
          </a:p>
          <a:p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dirty="0" smtClean="0"/>
              <a:t>	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Информация и документы, если они в соответствии с законодательством Российской Федерации не отнесены к сведениям, составляющим государственную и иную охраняемую законом тайну, подлежат размещению на официальном сайте органов местного самоуправления в сети Интернет и обновлению в течение десяти рабочих дней со дня их создания, получения или внесения в них соответствующих изменений</a:t>
            </a:r>
            <a:endParaRPr lang="ru-RU" sz="2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ИСТОЧНИКИ ИНФОРМАЦИИ, ИСПОЛЬЗУЕМЫЕ ПРИ ПЛАНИРОВАНИИ КОНТРОЛЬНО-НАДЗОРНЫХ МЕРОПРИЯТИЙ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2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соответствии с Федеральным законом от 29.12.2012 № 273-ФЗ «Об образовании в Российской Федерации» органы местного самоуправления муниципальных районов и городских округов имеют следующие </a:t>
            </a:r>
            <a:r>
              <a:rPr lang="ru-RU" sz="29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компетенции и полномочия в сфере образования: 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Организуют предоставление общедоступного и бесплатного дошкольного, начального общего, основного общего, среднего общего образования по основным общеобразовательным программам в муниципальных образовательных организациях (за исключением полномочий по финансовому обеспечению реализации основных общеобразовательных программ в соответствии с федеральными государственными образовательными стандартами). </a:t>
            </a:r>
          </a:p>
          <a:p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Организуют предоставление дополнительного образования детей в муниципальных образовательных организациях (за исключением дополнительного образования детей, финансовое обеспечение которого осуществляется органами государственной власти субъекта Российской Федерации).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Компетенции и полномочия органов местного самоуправления муниципальных и городских округов с сфере образования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9525" algn="just">
              <a:buNone/>
              <a:tabLst>
                <a:tab pos="0" algn="l"/>
              </a:tabLs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Согласно подпункту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3.2.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Положения о Министерстве образования и науки Чеченской Республики, утвержденному постановлением Правительства Чеченской Республики от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13.10.2015 № 187,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Министерство образования и науки Чеченской Республики является органом, осуществляющим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контроль (надзор) в сфере образования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организаций, осуществляющих образовательную деятельность на территории Чеченской Республики, а также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 органов местного самоуправления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осуществляющих управление в сфере образования.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Полномочия Министерства образования и науки Чеченской Республики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Создают условия для осуществления присмотра и ухода за детьми, содержания детей в муниципальных образовательных организациях.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Создают, реорганизуют, ликвидируют муниципальные образовательные организации (за исключением создания органами местного самоуправления муниципальных районов муниципальных образовательных организаций высшего образования), осуществляют функции и полномочия учредителей муниципальных образовательных организаций.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Обеспечивают содержание зданий и сооружений муниципальных образовательных организаций, обустройство прилегающих к ним территорий.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Осуществляют учет детей, подлежащих обучению по образовательным программам дошкольного, начального общего, основного общего и среднего общего образования.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Закрепляют муниципальные образовательные организации за конкретными территориями муниципального района, городского округа.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Компетенции и полномочия органов местного самоуправления муниципальных и городских округов с сфере образования </a:t>
            </a:r>
            <a:endParaRPr lang="ru-RU" sz="2400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Определяют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случаи и порядок обеспечения питанием обучающихся за счет бюджетных ассигнований местных бюджетов.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Определяют случаи и порядок обеспечения вещевым имуществом (обмундированием), в том числе форменной одеждой, обучающихся за счет бюджетных ассигнований местных бюджетов.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Имеют право на создание центров психолого-педагогической, медицинской и социальной помощи. </a:t>
            </a:r>
          </a:p>
          <a:p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Вправе устанавливать специальные денежные поощрения для лиц, проявивших выдающиеся способности, и иные меры стимулирования указанных лиц. 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Компетенции и полномочия органов местного самоуправления муниципальных и городских округов с сфере образования </a:t>
            </a:r>
            <a:endParaRPr lang="ru-RU" sz="2400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8051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Положение об организации предоставления общедоступного и бесплатного дошкольного, начального общего, основного общего, среднего общего образования по основным общеобразовательным программам в муниципальных образовательных организациях </a:t>
            </a:r>
          </a:p>
          <a:p>
            <a:pPr>
              <a:buNone/>
            </a:pPr>
            <a:r>
              <a:rPr lang="ru-RU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(части 4, 5 ст. 5, п. 1 часть 1 ст. 9, части 1, 4, 5, 6 ст. 67, часть 10 ст. 43, часть 2 ст. 44, части 1, 4 ст. 67 Федерального закона «Об образовании в Российской Федерации»)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Положение об организации предоставления дополнительного образования детей в муниципальных образовательных организациях </a:t>
            </a:r>
          </a:p>
          <a:p>
            <a:pPr>
              <a:buNone/>
            </a:pPr>
            <a:r>
              <a:rPr lang="ru-RU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(п. 2 часть 1 ст. 9, часть 2 ст. 44 Федерального закона «Об образовании в Российской Федерации») 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создания, реорганизации, ликвидации, осуществления функций и полномочий учредителей муниципальных образовательных организаций </a:t>
            </a:r>
          </a:p>
          <a:p>
            <a:pPr>
              <a:buNone/>
            </a:pPr>
            <a:r>
              <a:rPr lang="ru-RU" sz="3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(п. 4 часть 1 ст. 9, ст. 22 Федерального закона «Об образовании в Российской Федерации»)	</a:t>
            </a:r>
          </a:p>
          <a:p>
            <a:pPr>
              <a:buNone/>
            </a:pP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68552"/>
          </a:xfrm>
        </p:spPr>
        <p:txBody>
          <a:bodyPr>
            <a:noAutofit/>
          </a:bodyPr>
          <a:lstStyle/>
          <a:p>
            <a:pPr algn="just"/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учета детей, подлежащих обучению по образовательным программам дошкольного, начального общего, основного общего и среднего общего образования, проживающих на территориях соответствующих муниципальных образований, а также форм получения общего образования 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(п. 6 часть 1 ст. 9, часть 5 ст. 63, часть 1 статьи 67 Федерального закона «Об образовании в Российской Федерации»)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Распоряжение о закреплении муниципальных образовательных организаций за конкретными территориями муниципального района, городского округа 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(п. 6 часть 1 ст. 9, п. 3 часть 1 ст. 10, Федерального закона «Об образовании в Российской Федерации»)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Положение об органе, осуществляющем управление в сфере образования муниципального района (городского округа) </a:t>
            </a: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(п. 3 часть 1 ст. 10, п.п. 1, 5, 8 часть 2, часть 3 ст. 89, части 1, 2, 4, 6 ст. 97, часть 9 ст. 98 Федерального закона «Об образовании в Российской Федерации») 	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  <a:p>
            <a:endParaRPr lang="ru-RU" sz="2400" dirty="0" smtClean="0"/>
          </a:p>
          <a:p>
            <a:endParaRPr lang="ru-RU" sz="2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a:t>
            </a:r>
            <a:endParaRPr lang="ru-RU" sz="2000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376" y="6018514"/>
            <a:ext cx="1187624" cy="839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4824536"/>
          </a:xfrm>
        </p:spPr>
        <p:txBody>
          <a:bodyPr>
            <a:noAutofit/>
          </a:bodyPr>
          <a:lstStyle/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Положение о консультативных, совещательных и иных органах в сфере образования муниципального района (городского округа)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(п. 3 часть 1 ст. 10 Федерального закона «Об образовании в Российской Федерации»)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Распоряжение об утверждении состава комиссии по оценке последствий решения о реорганизации или ликвидации муниципальной образовательной организации </a:t>
            </a: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(п. 4 часть 1 ст. 9, ст. 22 Федерального закона «Об образовании в Российской Федерации»)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Порядок, регламентирующий учет мнения жителей сельского поселения при реорганизации или ликвидации муниципальной общеобразовательной организации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(п. 4 часть 1 ст. 9, ст. 22 Федерального закона «Об образовании в Российской Федерации») 	</a:t>
            </a: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обеспечения учебниками и учебными пособиями, а также учебно-методическими материалами, средствами обучения и воспитания организаций, осуществляющих образовательную деятельность, за счет бюджетных ассигнований местных бюджетов (при необходимости)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(часть 2 ст. 35 Федерального закона «Об образовании в Российской Федерации»)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/>
              <a:t>	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a:t>
            </a:r>
            <a:endParaRPr lang="ru-RU" sz="2000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967614"/>
            <a:ext cx="1259632" cy="8903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10539"/>
          </a:xfrm>
        </p:spPr>
        <p:txBody>
          <a:bodyPr>
            <a:noAutofit/>
          </a:bodyPr>
          <a:lstStyle/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обеспечения питанием обучающихся за счет бюджетных ассигнований местных бюджетов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(часть 4 ст. 37 Федерального закона «Об образовании в Российской Федерации») </a:t>
            </a: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организации бесплатных перевозок между поселениями обучающихся муниципальных образовательных учреждений, реализующих основные общеобразовательные программы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(часть 2 ст. 40 Федерального закона «Об образовании в Российской Федерации»)</a:t>
            </a: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Положение о порядке и сроках проведения аттестации кандидатов на должность руководителя муниципальной образовательной организации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(часть 4 ст. 51 Федерального закона «Об образовании в Российской Федерации»)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Порядок, устанавливающий специальные денежные поощрения для лиц, проявивших выдающиеся способности, и иные меры стимулирования указанных лиц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(часть 4 ст. 77 Федерального закона «Об образовании в Российской Федерации»)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/>
              <a:t>	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/>
              <a:t>		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a:t>
            </a:r>
            <a:endParaRPr lang="ru-RU" sz="2000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536504"/>
          </a:xfrm>
        </p:spPr>
        <p:txBody>
          <a:bodyPr>
            <a:noAutofit/>
          </a:bodyPr>
          <a:lstStyle/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взимания с родителей (законных представителей) платы за присмотр и уход за детьми, осваивающими образовательные программы дошкольного образования в муниципальных учреждениях, и ее размер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(части 2, 3, 9, 10 ст. 56 Федерального закона «Об образовании в Российской Федерации)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взимания с родителей (законных представителей) несовершеннолетних обучающихся, и ее размер за содержание детей в образовательной организации с наличием интерната, а также за осуществление присмотра и ухода за детьми в группах продленного дня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(части 8, 9 ст. 66 Федерального закона «Об образовании в Российской Федерации») 	</a:t>
            </a: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Порядок, определяющий случаи и размер снижения родительской платы для отдельных категорий родителей (законных представителей), и категории родителей (законных представителей), с которых родительская плата не взимается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(части 8, 9 ст. 66 Федерального закона «Об образовании в Российской Федерации») </a:t>
            </a:r>
            <a:r>
              <a:rPr lang="ru-RU" sz="1800" dirty="0" smtClean="0"/>
              <a:t>			</a:t>
            </a:r>
          </a:p>
          <a:p>
            <a:endParaRPr lang="ru-RU" sz="1800" dirty="0" smtClean="0"/>
          </a:p>
          <a:p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a:t>
            </a:r>
            <a:endParaRPr lang="ru-RU" sz="2000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392488"/>
          </a:xfrm>
        </p:spPr>
        <p:txBody>
          <a:bodyPr>
            <a:noAutofit/>
          </a:bodyPr>
          <a:lstStyle/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устройства ребенка в другую общеобразовательную организацию в случае отсутствия свободных мест в муниципальной образовательной организации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(части 4, 5, 6 ст. 67 Федерального закона «Об образовании в Российской Федерации»)</a:t>
            </a:r>
          </a:p>
          <a:p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организации и проведения олимпиад и иных интеллектуальных и (или) творческих конкурсов, физкультурных мероприятий и спортивных мероприятий, направленных на выявление и развитие у обучающихся интеллектуальных и творческих способностей, способностей к занятиям физической культурой и спортом, интереса к научной (научно-исследовательской) деятельности, творческой деятельности, физкультурно-спортивной деятельности, на пропаганду научных знаний, творческих и спортивных достижений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(часть 2 ст. 77 Федерального закона «Об образовании в Российской Федерации»)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ru-RU" sz="1800" dirty="0" smtClean="0"/>
              <a:t>	</a:t>
            </a:r>
          </a:p>
          <a:p>
            <a:pPr>
              <a:buNone/>
            </a:pPr>
            <a:r>
              <a:rPr lang="ru-RU" sz="1800" dirty="0" smtClean="0"/>
              <a:t>	</a:t>
            </a:r>
          </a:p>
          <a:p>
            <a:pPr>
              <a:buNone/>
            </a:pPr>
            <a:r>
              <a:rPr lang="ru-RU" sz="1800" dirty="0" smtClean="0"/>
              <a:t>	</a:t>
            </a:r>
          </a:p>
          <a:p>
            <a:endParaRPr lang="ru-RU" sz="1800" dirty="0" smtClean="0"/>
          </a:p>
          <a:p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a:t>
            </a:r>
            <a:endParaRPr lang="ru-RU" sz="2000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967614"/>
            <a:ext cx="1259632" cy="8903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810539"/>
          </a:xfrm>
        </p:spPr>
        <p:txBody>
          <a:bodyPr>
            <a:noAutofit/>
          </a:bodyPr>
          <a:lstStyle/>
          <a:p>
            <a:pPr algn="just"/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комплектования специализированных структурных подразделений и нетиповых образовательных организаций лицами, проявившими выдающиеся способности, а также лицами, добившимися успехов в учебной деятельности, научной (научно-исследовательской) деятельности, творческой деятельности и физкультурно-спортивной деятельности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(часть 5 ст. 77 Федерального закона «Об образовании в Российской Федерации»)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определения нормативных затрат на оказание муниципальной услуги в сфере образования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(часть 2, 3, 5 ст. 99 Федерального закона «Об образовании в Российской Федерации»)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Порядок организации отдыха детей в каникулярное время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(п. 10 часть 1 ст. 15, п. 11 часть 1 ст. 16 Федерального закона «Об общих принципах организации местного самоуправления в Российской Федерации»)</a:t>
            </a:r>
          </a:p>
          <a:p>
            <a:pPr algn="just"/>
            <a:r>
              <a:rPr lang="ru-RU" sz="1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Положение о мерах социальной поддержки обучающихся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(п. 7 часть 2, части 8, 9 ст. 34 Федерального закона «Об образовании в Российской Федерации») 	</a:t>
            </a:r>
          </a:p>
          <a:p>
            <a:pPr>
              <a:buNone/>
            </a:pPr>
            <a:r>
              <a:rPr lang="ru-RU" sz="1800" dirty="0" smtClean="0"/>
              <a:t>	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	</a:t>
            </a:r>
          </a:p>
          <a:p>
            <a:pPr>
              <a:buNone/>
            </a:pPr>
            <a:r>
              <a:rPr lang="ru-RU" sz="1800" dirty="0" smtClean="0"/>
              <a:t>	</a:t>
            </a:r>
          </a:p>
          <a:p>
            <a:endParaRPr lang="ru-RU" sz="1800" dirty="0" smtClean="0"/>
          </a:p>
          <a:p>
            <a:endParaRPr lang="ru-RU" sz="1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a:t>
            </a:r>
            <a:endParaRPr lang="ru-RU" sz="2000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7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	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	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Функции отдела</a:t>
            </a:r>
          </a:p>
          <a:p>
            <a:pPr algn="ctr">
              <a:buNone/>
            </a:pPr>
            <a:r>
              <a:rPr lang="ru-RU" sz="1800" b="1" dirty="0" smtClean="0"/>
              <a:t>  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Отдел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осуществляет федеральный государственный надзор в сфере образования, направленный на предупреждение, выявление и пресечение нарушения требований законодательства об образовании </a:t>
            </a: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органами местного самоуправления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осуществляющими управление в сфере образования, и организациями, осуществляющими образовательную деятельность.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Отдел по надзору в сфере образования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8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4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8"/>
            <a:ext cx="1826344" cy="1656184"/>
            <a:chOff x="2170583" y="2030073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3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endParaRPr lang="ru-RU" sz="1400" dirty="0" smtClean="0"/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	</a:t>
              </a:r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8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	</a:t>
              </a:r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29.12.2012 № 273-ФЗ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«Об образовании в Российской Федерации»</a:t>
            </a:r>
          </a:p>
          <a:p>
            <a:pPr algn="just"/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Федерального закона от 06.10.2003 № 131-ФЗ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«Об общих принципах организации местного самоуправления в Российской Федерации» </a:t>
            </a:r>
          </a:p>
          <a:p>
            <a:pPr algn="just"/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Федеральный закон от 04.05.2011 № 99-ФЗ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«О лицензировании отдельных видов деятельности»</a:t>
            </a:r>
          </a:p>
          <a:p>
            <a:pPr algn="just"/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30.06.2010 № 489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«Об утверждении Правил подготовки органами государственного контроля (надзора) и органами муниципального контроля ежегодных планов проведения плановых проверок юридических лиц и индивидуальных предпринимателей»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Государственные функции по государственному контролю (надзору) в сфере образования в части переданных полномочий осуществляются в соответствии со следующими документами: 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8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	</a:t>
              </a:r>
            </a:p>
          </p:txBody>
        </p: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Нормативная основа 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Типичные нарушения </a:t>
              </a:r>
              <a:r>
                <a:rPr lang="ru-RU" sz="1000" dirty="0" smtClean="0"/>
                <a:t>	</a:t>
              </a:r>
            </a:p>
          </p:txBody>
        </p:sp>
      </p:grp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8384" y="6069415"/>
            <a:ext cx="1115616" cy="788585"/>
          </a:xfrm>
          <a:prstGeom prst="rect">
            <a:avLst/>
          </a:prstGeom>
          <a:noFill/>
        </p:spPr>
      </p:pic>
      <p:grpSp>
        <p:nvGrpSpPr>
          <p:cNvPr id="2" name="Группа 6"/>
          <p:cNvGrpSpPr/>
          <p:nvPr/>
        </p:nvGrpSpPr>
        <p:grpSpPr>
          <a:xfrm>
            <a:off x="467544" y="1340769"/>
            <a:ext cx="1826344" cy="1656184"/>
            <a:chOff x="2170583" y="2030075"/>
            <a:chExt cx="1826344" cy="2495887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Проводимые мероприятия по проверке 	</a:t>
              </a:r>
            </a:p>
          </p:txBody>
        </p:sp>
      </p:grpSp>
      <p:grpSp>
        <p:nvGrpSpPr>
          <p:cNvPr id="3" name="Группа 9"/>
          <p:cNvGrpSpPr/>
          <p:nvPr/>
        </p:nvGrpSpPr>
        <p:grpSpPr>
          <a:xfrm>
            <a:off x="2627784" y="1340768"/>
            <a:ext cx="1826344" cy="1656184"/>
            <a:chOff x="2170583" y="2030075"/>
            <a:chExt cx="1826344" cy="2495887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4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Форма установления соответствия, примерный перечень запрашиваемых документов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7" name="Группа 12"/>
          <p:cNvGrpSpPr/>
          <p:nvPr/>
        </p:nvGrpSpPr>
        <p:grpSpPr>
          <a:xfrm>
            <a:off x="4716016" y="1340769"/>
            <a:ext cx="1826344" cy="1656184"/>
            <a:chOff x="2170583" y="2030075"/>
            <a:chExt cx="1826344" cy="249588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Нормативная основа </a:t>
              </a:r>
              <a:r>
                <a:rPr lang="ru-RU" sz="1000" dirty="0" smtClean="0"/>
                <a:t>	</a:t>
              </a:r>
            </a:p>
          </p:txBody>
        </p:sp>
      </p:grpSp>
      <p:grpSp>
        <p:nvGrpSpPr>
          <p:cNvPr id="10" name="Группа 15"/>
          <p:cNvGrpSpPr/>
          <p:nvPr/>
        </p:nvGrpSpPr>
        <p:grpSpPr>
          <a:xfrm>
            <a:off x="6876256" y="1340769"/>
            <a:ext cx="1826344" cy="1656184"/>
            <a:chOff x="2170583" y="2030075"/>
            <a:chExt cx="1826344" cy="2495887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2170583" y="2030075"/>
              <a:ext cx="1826344" cy="2495887"/>
            </a:xfrm>
            <a:prstGeom prst="roundRect">
              <a:avLst>
                <a:gd name="adj" fmla="val 10000"/>
              </a:avLst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2224075" y="2083567"/>
              <a:ext cx="1719360" cy="2388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algn="ctr"/>
              <a:r>
                <a:rPr lang="ru-RU" sz="1600" b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Типичные нарушения 	</a:t>
              </a:r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76672"/>
            <a:ext cx="8291264" cy="5760640"/>
          </a:xfrm>
        </p:spPr>
        <p:txBody>
          <a:bodyPr>
            <a:noAutofit/>
          </a:bodyPr>
          <a:lstStyle/>
          <a:p>
            <a:pPr marL="0" indent="0" algn="ctr">
              <a:lnSpc>
                <a:spcPts val="10000"/>
              </a:lnSpc>
              <a:spcBef>
                <a:spcPts val="0"/>
              </a:spcBef>
              <a:buNone/>
            </a:pPr>
            <a:r>
              <a:rPr lang="ru-RU" sz="4800" dirty="0" smtClean="0">
                <a:solidFill>
                  <a:srgbClr val="FF0000"/>
                </a:solidFill>
              </a:rPr>
              <a:t>Спасибо за внимание!</a:t>
            </a:r>
          </a:p>
          <a:p>
            <a:pPr algn="ctr">
              <a:buNone/>
            </a:pPr>
            <a:r>
              <a:rPr lang="ru-RU" sz="2800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начальник отдела по надзору в сфере образования департамента по контролю (надзору) в сфере образования Министерства образования и науки Чеченской Республики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Э.Х-А. </a:t>
            </a:r>
            <a:r>
              <a:rPr lang="ru-RU" sz="2800" b="1" dirty="0" err="1" smtClean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Темирсултанова</a:t>
            </a:r>
            <a:endParaRPr lang="ru-RU" sz="28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3200" b="1" dirty="0" smtClean="0">
              <a:solidFill>
                <a:srgbClr val="464646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/>
              <a:t>Контактный телефон: р.т.:8(871) 22-46-68 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en-US" sz="1800" dirty="0" smtClean="0"/>
              <a:t>E-mail</a:t>
            </a:r>
            <a:r>
              <a:rPr lang="ru-RU" sz="1800" dirty="0" smtClean="0"/>
              <a:t>: </a:t>
            </a:r>
            <a:r>
              <a:rPr lang="en-US" sz="1800" dirty="0" smtClean="0">
                <a:solidFill>
                  <a:srgbClr val="FF0000"/>
                </a:solidFill>
                <a:hlinkClick r:id="rId2"/>
              </a:rPr>
              <a:t>chechobrnadzor@mail.ru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rgbClr val="FF0000"/>
                </a:solidFill>
              </a:rPr>
              <a:t>            </a:t>
            </a:r>
            <a:r>
              <a:rPr lang="en-US" sz="1800" dirty="0" smtClean="0">
                <a:solidFill>
                  <a:srgbClr val="FF0000"/>
                </a:solidFill>
                <a:hlinkClick r:id="rId3"/>
              </a:rPr>
              <a:t>elinanadzor@mail.ru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endParaRPr lang="ru-RU" sz="1800" dirty="0" smtClean="0">
              <a:solidFill>
                <a:srgbClr val="FF0000"/>
              </a:solidFill>
            </a:endParaRPr>
          </a:p>
          <a:p>
            <a:pPr marL="0" indent="0" algn="ctr">
              <a:lnSpc>
                <a:spcPts val="10000"/>
              </a:lnSpc>
              <a:spcBef>
                <a:spcPts val="0"/>
              </a:spcBef>
              <a:buNone/>
            </a:pPr>
            <a:endParaRPr lang="ru-RU" sz="4800" dirty="0" smtClean="0">
              <a:solidFill>
                <a:srgbClr val="FF0000"/>
              </a:solidFill>
            </a:endParaRPr>
          </a:p>
          <a:p>
            <a:pPr marL="0" indent="0" algn="ctr">
              <a:lnSpc>
                <a:spcPts val="10000"/>
              </a:lnSpc>
              <a:spcBef>
                <a:spcPts val="0"/>
              </a:spcBef>
              <a:buNone/>
            </a:pPr>
            <a:endParaRPr lang="ru-RU" sz="9600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 и задачи при осуществлении федерального государственного надзора в сфере образования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3447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проверки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– исполнение органом требований федерального законодательства или требований, установленных муниципальными правовыми актами, при решении им вопросов местного значения в сфере образования и осуществлении полномочий по решению вопросов в сфере образования.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предупреждение, выявление и пресечение нарушений органами местного самоуправления, осуществляющими управление в сфере образования на территории субъектов Российской Федерации, требований законодательства об образовании;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исполнение органами и организациями предписаний контролирующих органов.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328"/>
          <a:ext cx="8229600" cy="4755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Мероприятия, проводимые при осуществлении федерального государственного надзора в сфере образования</a:t>
            </a:r>
            <a:endParaRPr lang="ru-RU" sz="2400" dirty="0"/>
          </a:p>
        </p:txBody>
      </p:sp>
      <p:pic>
        <p:nvPicPr>
          <p:cNvPr id="5" name="Picture 2" descr="C:\Users\Тимур\Desktop\logo (1)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88424" y="6323911"/>
            <a:ext cx="755576" cy="534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83976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анализ обеспечения содержания зданий и сооружений муниципальных образовательных организаций, обустройства прилегающих к ним территорий; 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анализ осуществления учета детей, подлежащих обучению по образовательным программам дошкольного, начального общего, основного общего и среднего общего образования; 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анализ осуществление учета форм получения образования, определенных родителями (законными представителями) детей, имеющих право на получение общего образования каждого уровня и проживающих на территории соответствующего муниципального образования; 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анализ проведения аттестации руководителей (директоров, заведующих) образовательных организаций муниципального района, городского округа перед назначением их на должность; 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анализ осуществления мониторинга системы образования органами местного самоуправления, осуществляющими управление в сфере образования; 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анализ наличия и достоверности информации, размещенной органами местного самоуправления на их официальных сайтах в сети Интернет.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Мероприятия, проводимые при осуществлении федерального государственного надзора в сфере образования</a:t>
            </a:r>
            <a:endParaRPr lang="ru-RU" sz="2400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6120312"/>
            <a:ext cx="1043608" cy="7376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95536" y="1124744"/>
          <a:ext cx="836327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ctr"/>
            <a:r>
              <a:rPr lang="ru-RU" dirty="0" smtClean="0"/>
              <a:t>ПРОВЕРКИ</a:t>
            </a:r>
            <a:endParaRPr lang="ru-RU" dirty="0"/>
          </a:p>
        </p:txBody>
      </p:sp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15240" y="58480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229600" cy="4738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457200" y="274638"/>
          <a:ext cx="8229600" cy="850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4" name="Picture 2" descr="C:\Users\Тимур\Desktop\logo (1)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715240" y="5805264"/>
            <a:ext cx="1428760" cy="10099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6382</TotalTime>
  <Words>4004</Words>
  <Application>Microsoft Office PowerPoint</Application>
  <PresentationFormat>Экран (4:3)</PresentationFormat>
  <Paragraphs>342</Paragraphs>
  <Slides>45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6" baseType="lpstr">
      <vt:lpstr>Открытая</vt:lpstr>
      <vt:lpstr>Слайд 1</vt:lpstr>
      <vt:lpstr>Полномочия Министерства образования и науки Чеченской Республики</vt:lpstr>
      <vt:lpstr>Отдел по надзору в сфере образования</vt:lpstr>
      <vt:lpstr>Государственные функции по государственному контролю (надзору) в сфере образования в части переданных полномочий осуществляются в соответствии со следующими документами: </vt:lpstr>
      <vt:lpstr>Цель и задачи при осуществлении федерального государственного надзора в сфере образования</vt:lpstr>
      <vt:lpstr>Мероприятия, проводимые при осуществлении федерального государственного надзора в сфере образования</vt:lpstr>
      <vt:lpstr>Мероприятия, проводимые при осуществлении федерального государственного надзора в сфере образования</vt:lpstr>
      <vt:lpstr>ПРОВЕРКИ</vt:lpstr>
      <vt:lpstr>Слайд 9</vt:lpstr>
      <vt:lpstr>Плановая проверка</vt:lpstr>
      <vt:lpstr>Сроки уведомления о проведении плановой проверки</vt:lpstr>
      <vt:lpstr>Внеплановая проверка</vt:lpstr>
      <vt:lpstr>Слайд 13</vt:lpstr>
      <vt:lpstr>НОРМАТИВНЫЕ ПРАВОВЫЕ АКТЫ, ТРЕБОВАНИЯ КОТОРЫХ ПОДЛЕЖАТ ПРОВЕРКЕ И КОТОРЫМИ РУКОВОДСТВУЮТСЯ ОРГАНЫ ГОСУДАРСТВЕННОГО КОНТРОЛЯ (НАДЗОРА) ПРИ ПРОВЕДЕНИИ ФЕДЕРАЛЬНОГО ГОСУДАРСТВЕННОГО КОНТРОЛЯ (НАДЗОРА) В ОТНОШЕНИИ ОРГАНОВ МЕСТНОГО САМОУПРАВЛЕНИЯ </vt:lpstr>
      <vt:lpstr>  Раздел II. Указы Президента Российской Федерации, постановления  и распоряжения Правительства Российской Федерации </vt:lpstr>
      <vt:lpstr>   Раздел III. Нормативные правовые акты федеральных органов исполнительной власти и нормативные документы федеральных органов исполнительной власти </vt:lpstr>
      <vt:lpstr>Раздел III. Нормативные правовые акты федеральных органов исполнительной власти и нормативные документы федеральных органов исполнительной власти</vt:lpstr>
      <vt:lpstr>ИСТОЧНИКИ ИНФОРМАЦИИ, ИСПОЛЬЗУЕМЫЕ ПРИ ПЛАНИРОВАНИИ КОНТРОЛЬНО-НАДЗОРНЫХ МЕРОПРИЯТИЙ</vt:lpstr>
      <vt:lpstr>Компетенции и полномочия органов местного самоуправления муниципальных и городских округов с сфере образования </vt:lpstr>
      <vt:lpstr>Компетенции и полномочия органов местного самоуправления муниципальных и городских округов с сфере образования </vt:lpstr>
      <vt:lpstr>Компетенции и полномочия органов местного самоуправления муниципальных и городских округов с сфере образования </vt:lpstr>
      <vt:lpstr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vt:lpstr>
      <vt:lpstr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vt:lpstr>
      <vt:lpstr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vt:lpstr>
      <vt:lpstr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vt:lpstr>
      <vt:lpstr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vt:lpstr>
      <vt:lpstr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vt:lpstr>
      <vt:lpstr>Примерный перечень муниципальных правовых актов, регламентирующих направление/вид деятельности и изданных органами местного самоуправления в сфере образования 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 работе отдела по надзору в сфере образования  Министерства образования и науки Чеченской Республики за I полугодие 2016 года  Начальник – Бетрахмадов Р.В.</dc:title>
  <dc:creator>Руслан</dc:creator>
  <cp:lastModifiedBy>Руслан</cp:lastModifiedBy>
  <cp:revision>385</cp:revision>
  <dcterms:created xsi:type="dcterms:W3CDTF">2016-07-15T07:37:17Z</dcterms:created>
  <dcterms:modified xsi:type="dcterms:W3CDTF">2017-12-13T09:01:09Z</dcterms:modified>
</cp:coreProperties>
</file>